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0058400" cy="7772400"/>
  <p:notesSz cx="6858000" cy="91440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4" d="100"/>
          <a:sy n="74" d="100"/>
        </p:scale>
        <p:origin x="91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356B7-5BE5-4742-BF4F-AE56A0A3D822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97B3C-BD00-463C-90D5-67A501C80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250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356B7-5BE5-4742-BF4F-AE56A0A3D822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97B3C-BD00-463C-90D5-67A501C80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726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356B7-5BE5-4742-BF4F-AE56A0A3D822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97B3C-BD00-463C-90D5-67A501C80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829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356B7-5BE5-4742-BF4F-AE56A0A3D822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97B3C-BD00-463C-90D5-67A501C80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293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356B7-5BE5-4742-BF4F-AE56A0A3D822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97B3C-BD00-463C-90D5-67A501C80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010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356B7-5BE5-4742-BF4F-AE56A0A3D822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97B3C-BD00-463C-90D5-67A501C80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765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356B7-5BE5-4742-BF4F-AE56A0A3D822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97B3C-BD00-463C-90D5-67A501C80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371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356B7-5BE5-4742-BF4F-AE56A0A3D822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97B3C-BD00-463C-90D5-67A501C80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308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356B7-5BE5-4742-BF4F-AE56A0A3D822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97B3C-BD00-463C-90D5-67A501C80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602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356B7-5BE5-4742-BF4F-AE56A0A3D822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97B3C-BD00-463C-90D5-67A501C80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749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356B7-5BE5-4742-BF4F-AE56A0A3D822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97B3C-BD00-463C-90D5-67A501C80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373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356B7-5BE5-4742-BF4F-AE56A0A3D822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97B3C-BD00-463C-90D5-67A501C80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069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9265032"/>
              </p:ext>
            </p:extLst>
          </p:nvPr>
        </p:nvGraphicFramePr>
        <p:xfrm>
          <a:off x="282261" y="315531"/>
          <a:ext cx="9226653" cy="71284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Acrobat Document" r:id="rId3" imgW="7543800" imgH="5829300" progId="AcroExch.Document.DC">
                  <p:embed/>
                </p:oleObj>
              </mc:Choice>
              <mc:Fallback>
                <p:oleObj name="Acrobat Document" r:id="rId3" imgW="7543800" imgH="5829300" progId="AcroExch.Document.DC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261" y="315531"/>
                        <a:ext cx="9226653" cy="71284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153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Adobe Acrobat Document</vt:lpstr>
      <vt:lpstr>PowerPoint Presentation</vt:lpstr>
    </vt:vector>
  </TitlesOfParts>
  <Company>Atlanta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Alfred, Stephen R.</dc:creator>
  <cp:lastModifiedBy>Alfred, Stephen R.</cp:lastModifiedBy>
  <cp:revision>3</cp:revision>
  <dcterms:created xsi:type="dcterms:W3CDTF">2017-02-02T14:28:47Z</dcterms:created>
  <dcterms:modified xsi:type="dcterms:W3CDTF">2017-02-02T14:53:07Z</dcterms:modified>
</cp:coreProperties>
</file>