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2" d="100"/>
          <a:sy n="82" d="100"/>
        </p:scale>
        <p:origin x="60"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45456A-F225-4DC3-B511-9869095EE33E}" type="datetimeFigureOut">
              <a:rPr lang="en-US" smtClean="0"/>
              <a:t>8/26/2016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CA2481-A2FD-48DA-AA45-B8ECD8355C1A}" type="slidenum">
              <a:rPr lang="en-US" smtClean="0"/>
              <a:t>‹#›</a:t>
            </a:fld>
            <a:endParaRPr lang="en-US"/>
          </a:p>
        </p:txBody>
      </p:sp>
    </p:spTree>
    <p:extLst>
      <p:ext uri="{BB962C8B-B14F-4D97-AF65-F5344CB8AC3E}">
        <p14:creationId xmlns:p14="http://schemas.microsoft.com/office/powerpoint/2010/main" val="855989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45456A-F225-4DC3-B511-9869095EE33E}" type="datetimeFigureOut">
              <a:rPr lang="en-US" smtClean="0"/>
              <a:t>8/26/2016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CA2481-A2FD-48DA-AA45-B8ECD8355C1A}" type="slidenum">
              <a:rPr lang="en-US" smtClean="0"/>
              <a:t>‹#›</a:t>
            </a:fld>
            <a:endParaRPr lang="en-US"/>
          </a:p>
        </p:txBody>
      </p:sp>
    </p:spTree>
    <p:extLst>
      <p:ext uri="{BB962C8B-B14F-4D97-AF65-F5344CB8AC3E}">
        <p14:creationId xmlns:p14="http://schemas.microsoft.com/office/powerpoint/2010/main" val="2946500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45456A-F225-4DC3-B511-9869095EE33E}" type="datetimeFigureOut">
              <a:rPr lang="en-US" smtClean="0"/>
              <a:t>8/26/2016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CA2481-A2FD-48DA-AA45-B8ECD8355C1A}" type="slidenum">
              <a:rPr lang="en-US" smtClean="0"/>
              <a:t>‹#›</a:t>
            </a:fld>
            <a:endParaRPr lang="en-US"/>
          </a:p>
        </p:txBody>
      </p:sp>
    </p:spTree>
    <p:extLst>
      <p:ext uri="{BB962C8B-B14F-4D97-AF65-F5344CB8AC3E}">
        <p14:creationId xmlns:p14="http://schemas.microsoft.com/office/powerpoint/2010/main" val="2311479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45456A-F225-4DC3-B511-9869095EE33E}" type="datetimeFigureOut">
              <a:rPr lang="en-US" smtClean="0"/>
              <a:t>8/26/2016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CA2481-A2FD-48DA-AA45-B8ECD8355C1A}" type="slidenum">
              <a:rPr lang="en-US" smtClean="0"/>
              <a:t>‹#›</a:t>
            </a:fld>
            <a:endParaRPr lang="en-US"/>
          </a:p>
        </p:txBody>
      </p:sp>
    </p:spTree>
    <p:extLst>
      <p:ext uri="{BB962C8B-B14F-4D97-AF65-F5344CB8AC3E}">
        <p14:creationId xmlns:p14="http://schemas.microsoft.com/office/powerpoint/2010/main" val="2899005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45456A-F225-4DC3-B511-9869095EE33E}" type="datetimeFigureOut">
              <a:rPr lang="en-US" smtClean="0"/>
              <a:t>8/26/2016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CA2481-A2FD-48DA-AA45-B8ECD8355C1A}" type="slidenum">
              <a:rPr lang="en-US" smtClean="0"/>
              <a:t>‹#›</a:t>
            </a:fld>
            <a:endParaRPr lang="en-US"/>
          </a:p>
        </p:txBody>
      </p:sp>
    </p:spTree>
    <p:extLst>
      <p:ext uri="{BB962C8B-B14F-4D97-AF65-F5344CB8AC3E}">
        <p14:creationId xmlns:p14="http://schemas.microsoft.com/office/powerpoint/2010/main" val="4255008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45456A-F225-4DC3-B511-9869095EE33E}" type="datetimeFigureOut">
              <a:rPr lang="en-US" smtClean="0"/>
              <a:t>8/26/2016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CA2481-A2FD-48DA-AA45-B8ECD8355C1A}" type="slidenum">
              <a:rPr lang="en-US" smtClean="0"/>
              <a:t>‹#›</a:t>
            </a:fld>
            <a:endParaRPr lang="en-US"/>
          </a:p>
        </p:txBody>
      </p:sp>
    </p:spTree>
    <p:extLst>
      <p:ext uri="{BB962C8B-B14F-4D97-AF65-F5344CB8AC3E}">
        <p14:creationId xmlns:p14="http://schemas.microsoft.com/office/powerpoint/2010/main" val="3804705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45456A-F225-4DC3-B511-9869095EE33E}" type="datetimeFigureOut">
              <a:rPr lang="en-US" smtClean="0"/>
              <a:t>8/26/2016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CA2481-A2FD-48DA-AA45-B8ECD8355C1A}" type="slidenum">
              <a:rPr lang="en-US" smtClean="0"/>
              <a:t>‹#›</a:t>
            </a:fld>
            <a:endParaRPr lang="en-US"/>
          </a:p>
        </p:txBody>
      </p:sp>
    </p:spTree>
    <p:extLst>
      <p:ext uri="{BB962C8B-B14F-4D97-AF65-F5344CB8AC3E}">
        <p14:creationId xmlns:p14="http://schemas.microsoft.com/office/powerpoint/2010/main" val="2976236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45456A-F225-4DC3-B511-9869095EE33E}" type="datetimeFigureOut">
              <a:rPr lang="en-US" smtClean="0"/>
              <a:t>8/26/2016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CA2481-A2FD-48DA-AA45-B8ECD8355C1A}" type="slidenum">
              <a:rPr lang="en-US" smtClean="0"/>
              <a:t>‹#›</a:t>
            </a:fld>
            <a:endParaRPr lang="en-US"/>
          </a:p>
        </p:txBody>
      </p:sp>
    </p:spTree>
    <p:extLst>
      <p:ext uri="{BB962C8B-B14F-4D97-AF65-F5344CB8AC3E}">
        <p14:creationId xmlns:p14="http://schemas.microsoft.com/office/powerpoint/2010/main" val="198492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45456A-F225-4DC3-B511-9869095EE33E}" type="datetimeFigureOut">
              <a:rPr lang="en-US" smtClean="0"/>
              <a:t>8/26/2016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CA2481-A2FD-48DA-AA45-B8ECD8355C1A}" type="slidenum">
              <a:rPr lang="en-US" smtClean="0"/>
              <a:t>‹#›</a:t>
            </a:fld>
            <a:endParaRPr lang="en-US"/>
          </a:p>
        </p:txBody>
      </p:sp>
    </p:spTree>
    <p:extLst>
      <p:ext uri="{BB962C8B-B14F-4D97-AF65-F5344CB8AC3E}">
        <p14:creationId xmlns:p14="http://schemas.microsoft.com/office/powerpoint/2010/main" val="2022031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45456A-F225-4DC3-B511-9869095EE33E}" type="datetimeFigureOut">
              <a:rPr lang="en-US" smtClean="0"/>
              <a:t>8/26/2016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CA2481-A2FD-48DA-AA45-B8ECD8355C1A}" type="slidenum">
              <a:rPr lang="en-US" smtClean="0"/>
              <a:t>‹#›</a:t>
            </a:fld>
            <a:endParaRPr lang="en-US"/>
          </a:p>
        </p:txBody>
      </p:sp>
    </p:spTree>
    <p:extLst>
      <p:ext uri="{BB962C8B-B14F-4D97-AF65-F5344CB8AC3E}">
        <p14:creationId xmlns:p14="http://schemas.microsoft.com/office/powerpoint/2010/main" val="2489827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45456A-F225-4DC3-B511-9869095EE33E}" type="datetimeFigureOut">
              <a:rPr lang="en-US" smtClean="0"/>
              <a:t>8/26/2016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CA2481-A2FD-48DA-AA45-B8ECD8355C1A}" type="slidenum">
              <a:rPr lang="en-US" smtClean="0"/>
              <a:t>‹#›</a:t>
            </a:fld>
            <a:endParaRPr lang="en-US"/>
          </a:p>
        </p:txBody>
      </p:sp>
    </p:spTree>
    <p:extLst>
      <p:ext uri="{BB962C8B-B14F-4D97-AF65-F5344CB8AC3E}">
        <p14:creationId xmlns:p14="http://schemas.microsoft.com/office/powerpoint/2010/main" val="1657819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45456A-F225-4DC3-B511-9869095EE33E}" type="datetimeFigureOut">
              <a:rPr lang="en-US" smtClean="0"/>
              <a:t>8/26/2016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CA2481-A2FD-48DA-AA45-B8ECD8355C1A}" type="slidenum">
              <a:rPr lang="en-US" smtClean="0"/>
              <a:t>‹#›</a:t>
            </a:fld>
            <a:endParaRPr lang="en-US"/>
          </a:p>
        </p:txBody>
      </p:sp>
    </p:spTree>
    <p:extLst>
      <p:ext uri="{BB962C8B-B14F-4D97-AF65-F5344CB8AC3E}">
        <p14:creationId xmlns:p14="http://schemas.microsoft.com/office/powerpoint/2010/main" val="3695510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livescience.com/28507-element-groups.html" TargetMode="External"/><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THE UNITED STATES OF MATTER</a:t>
            </a:r>
            <a:endParaRPr lang="en-US" b="1" dirty="0"/>
          </a:p>
        </p:txBody>
      </p:sp>
      <p:sp>
        <p:nvSpPr>
          <p:cNvPr id="3" name="Subtitle 2"/>
          <p:cNvSpPr>
            <a:spLocks noGrp="1"/>
          </p:cNvSpPr>
          <p:nvPr>
            <p:ph type="subTitle" idx="1"/>
          </p:nvPr>
        </p:nvSpPr>
        <p:spPr/>
        <p:txBody>
          <a:bodyPr/>
          <a:lstStyle/>
          <a:p>
            <a:r>
              <a:rPr lang="en-US" dirty="0" smtClean="0"/>
              <a:t>“What State Are You In?”</a:t>
            </a:r>
            <a:endParaRPr lang="en-US" dirty="0"/>
          </a:p>
        </p:txBody>
      </p:sp>
      <p:sp>
        <p:nvSpPr>
          <p:cNvPr id="4" name="Rectangle 3"/>
          <p:cNvSpPr/>
          <p:nvPr/>
        </p:nvSpPr>
        <p:spPr>
          <a:xfrm>
            <a:off x="404734" y="479685"/>
            <a:ext cx="11257614" cy="5516381"/>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440274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
          <p:cNvSpPr/>
          <p:nvPr/>
        </p:nvSpPr>
        <p:spPr>
          <a:xfrm>
            <a:off x="2316449" y="1104853"/>
            <a:ext cx="2569579" cy="3229337"/>
          </a:xfrm>
          <a:custGeom>
            <a:avLst/>
            <a:gdLst>
              <a:gd name="connsiteX0" fmla="*/ 196769 w 2569579"/>
              <a:gd name="connsiteY0" fmla="*/ 1412112 h 3229337"/>
              <a:gd name="connsiteX1" fmla="*/ 219919 w 2569579"/>
              <a:gd name="connsiteY1" fmla="*/ 1331089 h 3229337"/>
              <a:gd name="connsiteX2" fmla="*/ 266217 w 2569579"/>
              <a:gd name="connsiteY2" fmla="*/ 1296365 h 3229337"/>
              <a:gd name="connsiteX3" fmla="*/ 312516 w 2569579"/>
              <a:gd name="connsiteY3" fmla="*/ 1215342 h 3229337"/>
              <a:gd name="connsiteX4" fmla="*/ 358815 w 2569579"/>
              <a:gd name="connsiteY4" fmla="*/ 1145894 h 3229337"/>
              <a:gd name="connsiteX5" fmla="*/ 428263 w 2569579"/>
              <a:gd name="connsiteY5" fmla="*/ 1018573 h 3229337"/>
              <a:gd name="connsiteX6" fmla="*/ 509286 w 2569579"/>
              <a:gd name="connsiteY6" fmla="*/ 937550 h 3229337"/>
              <a:gd name="connsiteX7" fmla="*/ 995422 w 2569579"/>
              <a:gd name="connsiteY7" fmla="*/ 914400 h 3229337"/>
              <a:gd name="connsiteX8" fmla="*/ 1099595 w 2569579"/>
              <a:gd name="connsiteY8" fmla="*/ 879676 h 3229337"/>
              <a:gd name="connsiteX9" fmla="*/ 1134319 w 2569579"/>
              <a:gd name="connsiteY9" fmla="*/ 856527 h 3229337"/>
              <a:gd name="connsiteX10" fmla="*/ 1180617 w 2569579"/>
              <a:gd name="connsiteY10" fmla="*/ 798654 h 3229337"/>
              <a:gd name="connsiteX11" fmla="*/ 1203767 w 2569579"/>
              <a:gd name="connsiteY11" fmla="*/ 763929 h 3229337"/>
              <a:gd name="connsiteX12" fmla="*/ 1296364 w 2569579"/>
              <a:gd name="connsiteY12" fmla="*/ 671332 h 3229337"/>
              <a:gd name="connsiteX13" fmla="*/ 1342663 w 2569579"/>
              <a:gd name="connsiteY13" fmla="*/ 625033 h 3229337"/>
              <a:gd name="connsiteX14" fmla="*/ 1388962 w 2569579"/>
              <a:gd name="connsiteY14" fmla="*/ 567160 h 3229337"/>
              <a:gd name="connsiteX15" fmla="*/ 1412111 w 2569579"/>
              <a:gd name="connsiteY15" fmla="*/ 486137 h 3229337"/>
              <a:gd name="connsiteX16" fmla="*/ 1423686 w 2569579"/>
              <a:gd name="connsiteY16" fmla="*/ 451413 h 3229337"/>
              <a:gd name="connsiteX17" fmla="*/ 1469984 w 2569579"/>
              <a:gd name="connsiteY17" fmla="*/ 381965 h 3229337"/>
              <a:gd name="connsiteX18" fmla="*/ 1539433 w 2569579"/>
              <a:gd name="connsiteY18" fmla="*/ 347241 h 3229337"/>
              <a:gd name="connsiteX19" fmla="*/ 1620455 w 2569579"/>
              <a:gd name="connsiteY19" fmla="*/ 324091 h 3229337"/>
              <a:gd name="connsiteX20" fmla="*/ 1828800 w 2569579"/>
              <a:gd name="connsiteY20" fmla="*/ 335666 h 3229337"/>
              <a:gd name="connsiteX21" fmla="*/ 1875098 w 2569579"/>
              <a:gd name="connsiteY21" fmla="*/ 347241 h 3229337"/>
              <a:gd name="connsiteX22" fmla="*/ 1990845 w 2569579"/>
              <a:gd name="connsiteY22" fmla="*/ 335666 h 3229337"/>
              <a:gd name="connsiteX23" fmla="*/ 2152891 w 2569579"/>
              <a:gd name="connsiteY23" fmla="*/ 300942 h 3229337"/>
              <a:gd name="connsiteX24" fmla="*/ 2199190 w 2569579"/>
              <a:gd name="connsiteY24" fmla="*/ 289367 h 3229337"/>
              <a:gd name="connsiteX25" fmla="*/ 2233914 w 2569579"/>
              <a:gd name="connsiteY25" fmla="*/ 277793 h 3229337"/>
              <a:gd name="connsiteX26" fmla="*/ 2326511 w 2569579"/>
              <a:gd name="connsiteY26" fmla="*/ 266218 h 3229337"/>
              <a:gd name="connsiteX27" fmla="*/ 2372810 w 2569579"/>
              <a:gd name="connsiteY27" fmla="*/ 243069 h 3229337"/>
              <a:gd name="connsiteX28" fmla="*/ 2430683 w 2569579"/>
              <a:gd name="connsiteY28" fmla="*/ 185195 h 3229337"/>
              <a:gd name="connsiteX29" fmla="*/ 2476982 w 2569579"/>
              <a:gd name="connsiteY29" fmla="*/ 104173 h 3229337"/>
              <a:gd name="connsiteX30" fmla="*/ 2500131 w 2569579"/>
              <a:gd name="connsiteY30" fmla="*/ 57874 h 3229337"/>
              <a:gd name="connsiteX31" fmla="*/ 2511706 w 2569579"/>
              <a:gd name="connsiteY31" fmla="*/ 23150 h 3229337"/>
              <a:gd name="connsiteX32" fmla="*/ 2546430 w 2569579"/>
              <a:gd name="connsiteY32" fmla="*/ 0 h 3229337"/>
              <a:gd name="connsiteX33" fmla="*/ 2558005 w 2569579"/>
              <a:gd name="connsiteY33" fmla="*/ 162046 h 3229337"/>
              <a:gd name="connsiteX34" fmla="*/ 2569579 w 2569579"/>
              <a:gd name="connsiteY34" fmla="*/ 196770 h 3229337"/>
              <a:gd name="connsiteX35" fmla="*/ 2558005 w 2569579"/>
              <a:gd name="connsiteY35" fmla="*/ 347241 h 3229337"/>
              <a:gd name="connsiteX36" fmla="*/ 2534855 w 2569579"/>
              <a:gd name="connsiteY36" fmla="*/ 416689 h 3229337"/>
              <a:gd name="connsiteX37" fmla="*/ 2523281 w 2569579"/>
              <a:gd name="connsiteY37" fmla="*/ 462988 h 3229337"/>
              <a:gd name="connsiteX38" fmla="*/ 2500131 w 2569579"/>
              <a:gd name="connsiteY38" fmla="*/ 567160 h 3229337"/>
              <a:gd name="connsiteX39" fmla="*/ 2465407 w 2569579"/>
              <a:gd name="connsiteY39" fmla="*/ 601884 h 3229337"/>
              <a:gd name="connsiteX40" fmla="*/ 2430683 w 2569579"/>
              <a:gd name="connsiteY40" fmla="*/ 648183 h 3229337"/>
              <a:gd name="connsiteX41" fmla="*/ 2361235 w 2569579"/>
              <a:gd name="connsiteY41" fmla="*/ 717631 h 3229337"/>
              <a:gd name="connsiteX42" fmla="*/ 2291787 w 2569579"/>
              <a:gd name="connsiteY42" fmla="*/ 844952 h 3229337"/>
              <a:gd name="connsiteX43" fmla="*/ 2222339 w 2569579"/>
              <a:gd name="connsiteY43" fmla="*/ 972274 h 3229337"/>
              <a:gd name="connsiteX44" fmla="*/ 2210764 w 2569579"/>
              <a:gd name="connsiteY44" fmla="*/ 1030147 h 3229337"/>
              <a:gd name="connsiteX45" fmla="*/ 2257063 w 2569579"/>
              <a:gd name="connsiteY45" fmla="*/ 1319514 h 3229337"/>
              <a:gd name="connsiteX46" fmla="*/ 2326511 w 2569579"/>
              <a:gd name="connsiteY46" fmla="*/ 1388962 h 3229337"/>
              <a:gd name="connsiteX47" fmla="*/ 2372810 w 2569579"/>
              <a:gd name="connsiteY47" fmla="*/ 1435261 h 3229337"/>
              <a:gd name="connsiteX48" fmla="*/ 2430683 w 2569579"/>
              <a:gd name="connsiteY48" fmla="*/ 1585732 h 3229337"/>
              <a:gd name="connsiteX49" fmla="*/ 2442258 w 2569579"/>
              <a:gd name="connsiteY49" fmla="*/ 1713054 h 3229337"/>
              <a:gd name="connsiteX50" fmla="*/ 2453833 w 2569579"/>
              <a:gd name="connsiteY50" fmla="*/ 1805651 h 3229337"/>
              <a:gd name="connsiteX51" fmla="*/ 2465407 w 2569579"/>
              <a:gd name="connsiteY51" fmla="*/ 2002421 h 3229337"/>
              <a:gd name="connsiteX52" fmla="*/ 2453833 w 2569579"/>
              <a:gd name="connsiteY52" fmla="*/ 2245489 h 3229337"/>
              <a:gd name="connsiteX53" fmla="*/ 2372810 w 2569579"/>
              <a:gd name="connsiteY53" fmla="*/ 2314937 h 3229337"/>
              <a:gd name="connsiteX54" fmla="*/ 2291787 w 2569579"/>
              <a:gd name="connsiteY54" fmla="*/ 2338086 h 3229337"/>
              <a:gd name="connsiteX55" fmla="*/ 2210764 w 2569579"/>
              <a:gd name="connsiteY55" fmla="*/ 2384385 h 3229337"/>
              <a:gd name="connsiteX56" fmla="*/ 2187615 w 2569579"/>
              <a:gd name="connsiteY56" fmla="*/ 2430684 h 3229337"/>
              <a:gd name="connsiteX57" fmla="*/ 2176040 w 2569579"/>
              <a:gd name="connsiteY57" fmla="*/ 2465408 h 3229337"/>
              <a:gd name="connsiteX58" fmla="*/ 2152891 w 2569579"/>
              <a:gd name="connsiteY58" fmla="*/ 2500132 h 3229337"/>
              <a:gd name="connsiteX59" fmla="*/ 2129741 w 2569579"/>
              <a:gd name="connsiteY59" fmla="*/ 2592729 h 3229337"/>
              <a:gd name="connsiteX60" fmla="*/ 2106592 w 2569579"/>
              <a:gd name="connsiteY60" fmla="*/ 2615879 h 3229337"/>
              <a:gd name="connsiteX61" fmla="*/ 2083443 w 2569579"/>
              <a:gd name="connsiteY61" fmla="*/ 2789499 h 3229337"/>
              <a:gd name="connsiteX62" fmla="*/ 2071868 w 2569579"/>
              <a:gd name="connsiteY62" fmla="*/ 2835798 h 3229337"/>
              <a:gd name="connsiteX63" fmla="*/ 2025569 w 2569579"/>
              <a:gd name="connsiteY63" fmla="*/ 2882097 h 3229337"/>
              <a:gd name="connsiteX64" fmla="*/ 1979271 w 2569579"/>
              <a:gd name="connsiteY64" fmla="*/ 2905246 h 3229337"/>
              <a:gd name="connsiteX65" fmla="*/ 1828800 w 2569579"/>
              <a:gd name="connsiteY65" fmla="*/ 3055717 h 3229337"/>
              <a:gd name="connsiteX66" fmla="*/ 1713053 w 2569579"/>
              <a:gd name="connsiteY66" fmla="*/ 3125165 h 3229337"/>
              <a:gd name="connsiteX67" fmla="*/ 1562582 w 2569579"/>
              <a:gd name="connsiteY67" fmla="*/ 3194613 h 3229337"/>
              <a:gd name="connsiteX68" fmla="*/ 1481559 w 2569579"/>
              <a:gd name="connsiteY68" fmla="*/ 3229337 h 3229337"/>
              <a:gd name="connsiteX69" fmla="*/ 1365812 w 2569579"/>
              <a:gd name="connsiteY69" fmla="*/ 3194613 h 3229337"/>
              <a:gd name="connsiteX70" fmla="*/ 1273215 w 2569579"/>
              <a:gd name="connsiteY70" fmla="*/ 3044142 h 3229337"/>
              <a:gd name="connsiteX71" fmla="*/ 1226916 w 2569579"/>
              <a:gd name="connsiteY71" fmla="*/ 2997843 h 3229337"/>
              <a:gd name="connsiteX72" fmla="*/ 1134319 w 2569579"/>
              <a:gd name="connsiteY72" fmla="*/ 2963119 h 3229337"/>
              <a:gd name="connsiteX73" fmla="*/ 1053296 w 2569579"/>
              <a:gd name="connsiteY73" fmla="*/ 2916821 h 3229337"/>
              <a:gd name="connsiteX74" fmla="*/ 960698 w 2569579"/>
              <a:gd name="connsiteY74" fmla="*/ 2847373 h 3229337"/>
              <a:gd name="connsiteX75" fmla="*/ 914400 w 2569579"/>
              <a:gd name="connsiteY75" fmla="*/ 2801074 h 3229337"/>
              <a:gd name="connsiteX76" fmla="*/ 833377 w 2569579"/>
              <a:gd name="connsiteY76" fmla="*/ 2766350 h 3229337"/>
              <a:gd name="connsiteX77" fmla="*/ 682906 w 2569579"/>
              <a:gd name="connsiteY77" fmla="*/ 2673752 h 3229337"/>
              <a:gd name="connsiteX78" fmla="*/ 625033 w 2569579"/>
              <a:gd name="connsiteY78" fmla="*/ 2615879 h 3229337"/>
              <a:gd name="connsiteX79" fmla="*/ 567159 w 2569579"/>
              <a:gd name="connsiteY79" fmla="*/ 2569580 h 3229337"/>
              <a:gd name="connsiteX80" fmla="*/ 497711 w 2569579"/>
              <a:gd name="connsiteY80" fmla="*/ 2511707 h 3229337"/>
              <a:gd name="connsiteX81" fmla="*/ 92597 w 2569579"/>
              <a:gd name="connsiteY81" fmla="*/ 2511707 h 3229337"/>
              <a:gd name="connsiteX82" fmla="*/ 57873 w 2569579"/>
              <a:gd name="connsiteY82" fmla="*/ 2465408 h 3229337"/>
              <a:gd name="connsiteX83" fmla="*/ 46298 w 2569579"/>
              <a:gd name="connsiteY83" fmla="*/ 2430684 h 3229337"/>
              <a:gd name="connsiteX84" fmla="*/ 11574 w 2569579"/>
              <a:gd name="connsiteY84" fmla="*/ 2361236 h 3229337"/>
              <a:gd name="connsiteX85" fmla="*/ 0 w 2569579"/>
              <a:gd name="connsiteY85" fmla="*/ 2245489 h 3229337"/>
              <a:gd name="connsiteX86" fmla="*/ 11574 w 2569579"/>
              <a:gd name="connsiteY86" fmla="*/ 2048719 h 3229337"/>
              <a:gd name="connsiteX87" fmla="*/ 69448 w 2569579"/>
              <a:gd name="connsiteY87" fmla="*/ 1794076 h 3229337"/>
              <a:gd name="connsiteX88" fmla="*/ 115746 w 2569579"/>
              <a:gd name="connsiteY88" fmla="*/ 1504709 h 3229337"/>
              <a:gd name="connsiteX89" fmla="*/ 138896 w 2569579"/>
              <a:gd name="connsiteY89" fmla="*/ 1469985 h 3229337"/>
              <a:gd name="connsiteX90" fmla="*/ 196769 w 2569579"/>
              <a:gd name="connsiteY90" fmla="*/ 1412112 h 3229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2569579" h="3229337">
                <a:moveTo>
                  <a:pt x="196769" y="1412112"/>
                </a:moveTo>
                <a:cubicBezTo>
                  <a:pt x="210273" y="1388963"/>
                  <a:pt x="205468" y="1355175"/>
                  <a:pt x="219919" y="1331089"/>
                </a:cubicBezTo>
                <a:cubicBezTo>
                  <a:pt x="229844" y="1314547"/>
                  <a:pt x="254166" y="1311429"/>
                  <a:pt x="266217" y="1296365"/>
                </a:cubicBezTo>
                <a:cubicBezTo>
                  <a:pt x="285649" y="1272075"/>
                  <a:pt x="296213" y="1241834"/>
                  <a:pt x="312516" y="1215342"/>
                </a:cubicBezTo>
                <a:cubicBezTo>
                  <a:pt x="327098" y="1191647"/>
                  <a:pt x="345625" y="1170391"/>
                  <a:pt x="358815" y="1145894"/>
                </a:cubicBezTo>
                <a:cubicBezTo>
                  <a:pt x="403183" y="1063496"/>
                  <a:pt x="374566" y="1077639"/>
                  <a:pt x="428263" y="1018573"/>
                </a:cubicBezTo>
                <a:cubicBezTo>
                  <a:pt x="453956" y="990311"/>
                  <a:pt x="473052" y="949629"/>
                  <a:pt x="509286" y="937550"/>
                </a:cubicBezTo>
                <a:cubicBezTo>
                  <a:pt x="686806" y="878375"/>
                  <a:pt x="531813" y="926288"/>
                  <a:pt x="995422" y="914400"/>
                </a:cubicBezTo>
                <a:cubicBezTo>
                  <a:pt x="1056208" y="902244"/>
                  <a:pt x="1047985" y="909167"/>
                  <a:pt x="1099595" y="879676"/>
                </a:cubicBezTo>
                <a:cubicBezTo>
                  <a:pt x="1111673" y="872774"/>
                  <a:pt x="1124482" y="866364"/>
                  <a:pt x="1134319" y="856527"/>
                </a:cubicBezTo>
                <a:cubicBezTo>
                  <a:pt x="1151788" y="839058"/>
                  <a:pt x="1165794" y="818418"/>
                  <a:pt x="1180617" y="798654"/>
                </a:cubicBezTo>
                <a:cubicBezTo>
                  <a:pt x="1188964" y="787525"/>
                  <a:pt x="1194409" y="774223"/>
                  <a:pt x="1203767" y="763929"/>
                </a:cubicBezTo>
                <a:cubicBezTo>
                  <a:pt x="1233130" y="731630"/>
                  <a:pt x="1265498" y="702198"/>
                  <a:pt x="1296364" y="671332"/>
                </a:cubicBezTo>
                <a:lnTo>
                  <a:pt x="1342663" y="625033"/>
                </a:lnTo>
                <a:cubicBezTo>
                  <a:pt x="1371865" y="581229"/>
                  <a:pt x="1355975" y="600145"/>
                  <a:pt x="1388962" y="567160"/>
                </a:cubicBezTo>
                <a:cubicBezTo>
                  <a:pt x="1416719" y="483884"/>
                  <a:pt x="1383035" y="587900"/>
                  <a:pt x="1412111" y="486137"/>
                </a:cubicBezTo>
                <a:cubicBezTo>
                  <a:pt x="1415463" y="474406"/>
                  <a:pt x="1417761" y="462078"/>
                  <a:pt x="1423686" y="451413"/>
                </a:cubicBezTo>
                <a:cubicBezTo>
                  <a:pt x="1437197" y="427092"/>
                  <a:pt x="1443590" y="390763"/>
                  <a:pt x="1469984" y="381965"/>
                </a:cubicBezTo>
                <a:cubicBezTo>
                  <a:pt x="1557264" y="352872"/>
                  <a:pt x="1449684" y="392116"/>
                  <a:pt x="1539433" y="347241"/>
                </a:cubicBezTo>
                <a:cubicBezTo>
                  <a:pt x="1556039" y="338938"/>
                  <a:pt x="1605620" y="327800"/>
                  <a:pt x="1620455" y="324091"/>
                </a:cubicBezTo>
                <a:cubicBezTo>
                  <a:pt x="1689903" y="327949"/>
                  <a:pt x="1759530" y="329369"/>
                  <a:pt x="1828800" y="335666"/>
                </a:cubicBezTo>
                <a:cubicBezTo>
                  <a:pt x="1844642" y="337106"/>
                  <a:pt x="1859190" y="347241"/>
                  <a:pt x="1875098" y="347241"/>
                </a:cubicBezTo>
                <a:cubicBezTo>
                  <a:pt x="1913873" y="347241"/>
                  <a:pt x="1952263" y="339524"/>
                  <a:pt x="1990845" y="335666"/>
                </a:cubicBezTo>
                <a:cubicBezTo>
                  <a:pt x="2197361" y="284038"/>
                  <a:pt x="1984824" y="334556"/>
                  <a:pt x="2152891" y="300942"/>
                </a:cubicBezTo>
                <a:cubicBezTo>
                  <a:pt x="2168490" y="297822"/>
                  <a:pt x="2183894" y="293737"/>
                  <a:pt x="2199190" y="289367"/>
                </a:cubicBezTo>
                <a:cubicBezTo>
                  <a:pt x="2210921" y="286015"/>
                  <a:pt x="2221910" y="279976"/>
                  <a:pt x="2233914" y="277793"/>
                </a:cubicBezTo>
                <a:cubicBezTo>
                  <a:pt x="2264518" y="272229"/>
                  <a:pt x="2295645" y="270076"/>
                  <a:pt x="2326511" y="266218"/>
                </a:cubicBezTo>
                <a:cubicBezTo>
                  <a:pt x="2341944" y="258502"/>
                  <a:pt x="2359190" y="253662"/>
                  <a:pt x="2372810" y="243069"/>
                </a:cubicBezTo>
                <a:cubicBezTo>
                  <a:pt x="2394345" y="226320"/>
                  <a:pt x="2430683" y="185195"/>
                  <a:pt x="2430683" y="185195"/>
                </a:cubicBezTo>
                <a:cubicBezTo>
                  <a:pt x="2453424" y="116973"/>
                  <a:pt x="2426928" y="184260"/>
                  <a:pt x="2476982" y="104173"/>
                </a:cubicBezTo>
                <a:cubicBezTo>
                  <a:pt x="2486127" y="89541"/>
                  <a:pt x="2493334" y="73733"/>
                  <a:pt x="2500131" y="57874"/>
                </a:cubicBezTo>
                <a:cubicBezTo>
                  <a:pt x="2504937" y="46660"/>
                  <a:pt x="2504084" y="32677"/>
                  <a:pt x="2511706" y="23150"/>
                </a:cubicBezTo>
                <a:cubicBezTo>
                  <a:pt x="2520396" y="12287"/>
                  <a:pt x="2534855" y="7717"/>
                  <a:pt x="2546430" y="0"/>
                </a:cubicBezTo>
                <a:cubicBezTo>
                  <a:pt x="2550288" y="54015"/>
                  <a:pt x="2551678" y="108264"/>
                  <a:pt x="2558005" y="162046"/>
                </a:cubicBezTo>
                <a:cubicBezTo>
                  <a:pt x="2559431" y="174163"/>
                  <a:pt x="2569579" y="184569"/>
                  <a:pt x="2569579" y="196770"/>
                </a:cubicBezTo>
                <a:cubicBezTo>
                  <a:pt x="2569579" y="247075"/>
                  <a:pt x="2565851" y="297551"/>
                  <a:pt x="2558005" y="347241"/>
                </a:cubicBezTo>
                <a:cubicBezTo>
                  <a:pt x="2554199" y="371344"/>
                  <a:pt x="2540773" y="393016"/>
                  <a:pt x="2534855" y="416689"/>
                </a:cubicBezTo>
                <a:cubicBezTo>
                  <a:pt x="2530997" y="432122"/>
                  <a:pt x="2526732" y="447459"/>
                  <a:pt x="2523281" y="462988"/>
                </a:cubicBezTo>
                <a:cubicBezTo>
                  <a:pt x="2522454" y="466708"/>
                  <a:pt x="2505263" y="558178"/>
                  <a:pt x="2500131" y="567160"/>
                </a:cubicBezTo>
                <a:cubicBezTo>
                  <a:pt x="2492010" y="581372"/>
                  <a:pt x="2476060" y="589456"/>
                  <a:pt x="2465407" y="601884"/>
                </a:cubicBezTo>
                <a:cubicBezTo>
                  <a:pt x="2452852" y="616531"/>
                  <a:pt x="2443588" y="633844"/>
                  <a:pt x="2430683" y="648183"/>
                </a:cubicBezTo>
                <a:cubicBezTo>
                  <a:pt x="2408782" y="672517"/>
                  <a:pt x="2375876" y="688349"/>
                  <a:pt x="2361235" y="717631"/>
                </a:cubicBezTo>
                <a:cubicBezTo>
                  <a:pt x="2242759" y="954583"/>
                  <a:pt x="2403881" y="636778"/>
                  <a:pt x="2291787" y="844952"/>
                </a:cubicBezTo>
                <a:cubicBezTo>
                  <a:pt x="2218257" y="981508"/>
                  <a:pt x="2273099" y="896132"/>
                  <a:pt x="2222339" y="972274"/>
                </a:cubicBezTo>
                <a:cubicBezTo>
                  <a:pt x="2218481" y="991565"/>
                  <a:pt x="2210008" y="1010488"/>
                  <a:pt x="2210764" y="1030147"/>
                </a:cubicBezTo>
                <a:cubicBezTo>
                  <a:pt x="2215200" y="1145477"/>
                  <a:pt x="2201830" y="1231140"/>
                  <a:pt x="2257063" y="1319514"/>
                </a:cubicBezTo>
                <a:cubicBezTo>
                  <a:pt x="2302728" y="1392578"/>
                  <a:pt x="2273865" y="1343837"/>
                  <a:pt x="2326511" y="1388962"/>
                </a:cubicBezTo>
                <a:cubicBezTo>
                  <a:pt x="2343082" y="1403166"/>
                  <a:pt x="2372810" y="1435261"/>
                  <a:pt x="2372810" y="1435261"/>
                </a:cubicBezTo>
                <a:cubicBezTo>
                  <a:pt x="2402670" y="1494980"/>
                  <a:pt x="2419335" y="1517646"/>
                  <a:pt x="2430683" y="1585732"/>
                </a:cubicBezTo>
                <a:cubicBezTo>
                  <a:pt x="2437689" y="1627768"/>
                  <a:pt x="2437797" y="1670672"/>
                  <a:pt x="2442258" y="1713054"/>
                </a:cubicBezTo>
                <a:cubicBezTo>
                  <a:pt x="2445514" y="1743989"/>
                  <a:pt x="2449975" y="1774785"/>
                  <a:pt x="2453833" y="1805651"/>
                </a:cubicBezTo>
                <a:cubicBezTo>
                  <a:pt x="2457691" y="1871241"/>
                  <a:pt x="2465407" y="1936718"/>
                  <a:pt x="2465407" y="2002421"/>
                </a:cubicBezTo>
                <a:cubicBezTo>
                  <a:pt x="2465407" y="2083535"/>
                  <a:pt x="2463894" y="2165001"/>
                  <a:pt x="2453833" y="2245489"/>
                </a:cubicBezTo>
                <a:cubicBezTo>
                  <a:pt x="2449787" y="2277859"/>
                  <a:pt x="2391536" y="2307135"/>
                  <a:pt x="2372810" y="2314937"/>
                </a:cubicBezTo>
                <a:cubicBezTo>
                  <a:pt x="2346882" y="2325740"/>
                  <a:pt x="2318184" y="2328487"/>
                  <a:pt x="2291787" y="2338086"/>
                </a:cubicBezTo>
                <a:cubicBezTo>
                  <a:pt x="2259482" y="2349833"/>
                  <a:pt x="2238531" y="2365874"/>
                  <a:pt x="2210764" y="2384385"/>
                </a:cubicBezTo>
                <a:cubicBezTo>
                  <a:pt x="2203048" y="2399818"/>
                  <a:pt x="2194412" y="2414825"/>
                  <a:pt x="2187615" y="2430684"/>
                </a:cubicBezTo>
                <a:cubicBezTo>
                  <a:pt x="2182809" y="2441898"/>
                  <a:pt x="2181496" y="2454495"/>
                  <a:pt x="2176040" y="2465408"/>
                </a:cubicBezTo>
                <a:cubicBezTo>
                  <a:pt x="2169819" y="2477850"/>
                  <a:pt x="2160607" y="2488557"/>
                  <a:pt x="2152891" y="2500132"/>
                </a:cubicBezTo>
                <a:cubicBezTo>
                  <a:pt x="2150401" y="2512581"/>
                  <a:pt x="2140419" y="2574932"/>
                  <a:pt x="2129741" y="2592729"/>
                </a:cubicBezTo>
                <a:cubicBezTo>
                  <a:pt x="2124126" y="2602087"/>
                  <a:pt x="2114308" y="2608162"/>
                  <a:pt x="2106592" y="2615879"/>
                </a:cubicBezTo>
                <a:cubicBezTo>
                  <a:pt x="2098873" y="2685352"/>
                  <a:pt x="2096430" y="2724565"/>
                  <a:pt x="2083443" y="2789499"/>
                </a:cubicBezTo>
                <a:cubicBezTo>
                  <a:pt x="2080323" y="2805098"/>
                  <a:pt x="2080299" y="2822308"/>
                  <a:pt x="2071868" y="2835798"/>
                </a:cubicBezTo>
                <a:cubicBezTo>
                  <a:pt x="2060300" y="2854306"/>
                  <a:pt x="2041002" y="2866664"/>
                  <a:pt x="2025569" y="2882097"/>
                </a:cubicBezTo>
                <a:cubicBezTo>
                  <a:pt x="1987847" y="2995270"/>
                  <a:pt x="2047860" y="2853804"/>
                  <a:pt x="1979271" y="2905246"/>
                </a:cubicBezTo>
                <a:cubicBezTo>
                  <a:pt x="1922525" y="2947806"/>
                  <a:pt x="1889624" y="3019222"/>
                  <a:pt x="1828800" y="3055717"/>
                </a:cubicBezTo>
                <a:cubicBezTo>
                  <a:pt x="1790218" y="3078866"/>
                  <a:pt x="1752385" y="3103314"/>
                  <a:pt x="1713053" y="3125165"/>
                </a:cubicBezTo>
                <a:cubicBezTo>
                  <a:pt x="1597729" y="3189234"/>
                  <a:pt x="1654990" y="3153543"/>
                  <a:pt x="1562582" y="3194613"/>
                </a:cubicBezTo>
                <a:cubicBezTo>
                  <a:pt x="1476762" y="3232754"/>
                  <a:pt x="1552881" y="3205562"/>
                  <a:pt x="1481559" y="3229337"/>
                </a:cubicBezTo>
                <a:cubicBezTo>
                  <a:pt x="1442977" y="3217762"/>
                  <a:pt x="1395918" y="3221374"/>
                  <a:pt x="1365812" y="3194613"/>
                </a:cubicBezTo>
                <a:cubicBezTo>
                  <a:pt x="1321795" y="3155486"/>
                  <a:pt x="1314859" y="3085786"/>
                  <a:pt x="1273215" y="3044142"/>
                </a:cubicBezTo>
                <a:cubicBezTo>
                  <a:pt x="1257782" y="3028709"/>
                  <a:pt x="1247352" y="3005506"/>
                  <a:pt x="1226916" y="2997843"/>
                </a:cubicBezTo>
                <a:cubicBezTo>
                  <a:pt x="1196050" y="2986268"/>
                  <a:pt x="1163803" y="2977861"/>
                  <a:pt x="1134319" y="2963119"/>
                </a:cubicBezTo>
                <a:cubicBezTo>
                  <a:pt x="994182" y="2893050"/>
                  <a:pt x="1159496" y="2952219"/>
                  <a:pt x="1053296" y="2916821"/>
                </a:cubicBezTo>
                <a:cubicBezTo>
                  <a:pt x="986795" y="2850320"/>
                  <a:pt x="1021304" y="2867574"/>
                  <a:pt x="960698" y="2847373"/>
                </a:cubicBezTo>
                <a:cubicBezTo>
                  <a:pt x="945265" y="2831940"/>
                  <a:pt x="932813" y="2812792"/>
                  <a:pt x="914400" y="2801074"/>
                </a:cubicBezTo>
                <a:cubicBezTo>
                  <a:pt x="889610" y="2785299"/>
                  <a:pt x="859658" y="2779491"/>
                  <a:pt x="833377" y="2766350"/>
                </a:cubicBezTo>
                <a:cubicBezTo>
                  <a:pt x="802562" y="2750943"/>
                  <a:pt x="711723" y="2697329"/>
                  <a:pt x="682906" y="2673752"/>
                </a:cubicBezTo>
                <a:cubicBezTo>
                  <a:pt x="661791" y="2656476"/>
                  <a:pt x="645311" y="2634129"/>
                  <a:pt x="625033" y="2615879"/>
                </a:cubicBezTo>
                <a:cubicBezTo>
                  <a:pt x="606670" y="2599352"/>
                  <a:pt x="585751" y="2585848"/>
                  <a:pt x="567159" y="2569580"/>
                </a:cubicBezTo>
                <a:cubicBezTo>
                  <a:pt x="495862" y="2507196"/>
                  <a:pt x="568776" y="2559083"/>
                  <a:pt x="497711" y="2511707"/>
                </a:cubicBezTo>
                <a:cubicBezTo>
                  <a:pt x="437699" y="2514565"/>
                  <a:pt x="177229" y="2536599"/>
                  <a:pt x="92597" y="2511707"/>
                </a:cubicBezTo>
                <a:cubicBezTo>
                  <a:pt x="74090" y="2506264"/>
                  <a:pt x="69448" y="2480841"/>
                  <a:pt x="57873" y="2465408"/>
                </a:cubicBezTo>
                <a:cubicBezTo>
                  <a:pt x="54015" y="2453833"/>
                  <a:pt x="51253" y="2441833"/>
                  <a:pt x="46298" y="2430684"/>
                </a:cubicBezTo>
                <a:cubicBezTo>
                  <a:pt x="35786" y="2407033"/>
                  <a:pt x="17851" y="2386345"/>
                  <a:pt x="11574" y="2361236"/>
                </a:cubicBezTo>
                <a:cubicBezTo>
                  <a:pt x="2170" y="2323619"/>
                  <a:pt x="3858" y="2284071"/>
                  <a:pt x="0" y="2245489"/>
                </a:cubicBezTo>
                <a:cubicBezTo>
                  <a:pt x="3858" y="2179899"/>
                  <a:pt x="2282" y="2113762"/>
                  <a:pt x="11574" y="2048719"/>
                </a:cubicBezTo>
                <a:cubicBezTo>
                  <a:pt x="19866" y="1990673"/>
                  <a:pt x="49888" y="1872312"/>
                  <a:pt x="69448" y="1794076"/>
                </a:cubicBezTo>
                <a:cubicBezTo>
                  <a:pt x="73816" y="1724182"/>
                  <a:pt x="67078" y="1577709"/>
                  <a:pt x="115746" y="1504709"/>
                </a:cubicBezTo>
                <a:cubicBezTo>
                  <a:pt x="123463" y="1493134"/>
                  <a:pt x="129059" y="1479822"/>
                  <a:pt x="138896" y="1469985"/>
                </a:cubicBezTo>
                <a:cubicBezTo>
                  <a:pt x="148733" y="1460149"/>
                  <a:pt x="183265" y="1435261"/>
                  <a:pt x="196769" y="1412112"/>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reeform 2"/>
          <p:cNvSpPr/>
          <p:nvPr/>
        </p:nvSpPr>
        <p:spPr>
          <a:xfrm>
            <a:off x="3789785" y="1006997"/>
            <a:ext cx="2925067" cy="4618299"/>
          </a:xfrm>
          <a:custGeom>
            <a:avLst/>
            <a:gdLst>
              <a:gd name="connsiteX0" fmla="*/ 18286 w 2925067"/>
              <a:gd name="connsiteY0" fmla="*/ 3426107 h 4618299"/>
              <a:gd name="connsiteX1" fmla="*/ 168757 w 2925067"/>
              <a:gd name="connsiteY1" fmla="*/ 3437681 h 4618299"/>
              <a:gd name="connsiteX2" fmla="*/ 238205 w 2925067"/>
              <a:gd name="connsiteY2" fmla="*/ 3449256 h 4618299"/>
              <a:gd name="connsiteX3" fmla="*/ 296078 w 2925067"/>
              <a:gd name="connsiteY3" fmla="*/ 3460831 h 4618299"/>
              <a:gd name="connsiteX4" fmla="*/ 365526 w 2925067"/>
              <a:gd name="connsiteY4" fmla="*/ 3472406 h 4618299"/>
              <a:gd name="connsiteX5" fmla="*/ 400250 w 2925067"/>
              <a:gd name="connsiteY5" fmla="*/ 3483980 h 4618299"/>
              <a:gd name="connsiteX6" fmla="*/ 446549 w 2925067"/>
              <a:gd name="connsiteY6" fmla="*/ 3495555 h 4618299"/>
              <a:gd name="connsiteX7" fmla="*/ 481273 w 2925067"/>
              <a:gd name="connsiteY7" fmla="*/ 3622876 h 4618299"/>
              <a:gd name="connsiteX8" fmla="*/ 492848 w 2925067"/>
              <a:gd name="connsiteY8" fmla="*/ 3669175 h 4618299"/>
              <a:gd name="connsiteX9" fmla="*/ 504423 w 2925067"/>
              <a:gd name="connsiteY9" fmla="*/ 4004841 h 4618299"/>
              <a:gd name="connsiteX10" fmla="*/ 539147 w 2925067"/>
              <a:gd name="connsiteY10" fmla="*/ 4109013 h 4618299"/>
              <a:gd name="connsiteX11" fmla="*/ 643319 w 2925067"/>
              <a:gd name="connsiteY11" fmla="*/ 4143737 h 4618299"/>
              <a:gd name="connsiteX12" fmla="*/ 805364 w 2925067"/>
              <a:gd name="connsiteY12" fmla="*/ 4132162 h 4618299"/>
              <a:gd name="connsiteX13" fmla="*/ 851663 w 2925067"/>
              <a:gd name="connsiteY13" fmla="*/ 4120588 h 4618299"/>
              <a:gd name="connsiteX14" fmla="*/ 955835 w 2925067"/>
              <a:gd name="connsiteY14" fmla="*/ 4143737 h 4618299"/>
              <a:gd name="connsiteX15" fmla="*/ 1013709 w 2925067"/>
              <a:gd name="connsiteY15" fmla="*/ 4190036 h 4618299"/>
              <a:gd name="connsiteX16" fmla="*/ 1048433 w 2925067"/>
              <a:gd name="connsiteY16" fmla="*/ 4236335 h 4618299"/>
              <a:gd name="connsiteX17" fmla="*/ 1106306 w 2925067"/>
              <a:gd name="connsiteY17" fmla="*/ 4340507 h 4618299"/>
              <a:gd name="connsiteX18" fmla="*/ 1141030 w 2925067"/>
              <a:gd name="connsiteY18" fmla="*/ 4479403 h 4618299"/>
              <a:gd name="connsiteX19" fmla="*/ 1164180 w 2925067"/>
              <a:gd name="connsiteY19" fmla="*/ 4502552 h 4618299"/>
              <a:gd name="connsiteX20" fmla="*/ 1187329 w 2925067"/>
              <a:gd name="connsiteY20" fmla="*/ 4537276 h 4618299"/>
              <a:gd name="connsiteX21" fmla="*/ 1233628 w 2925067"/>
              <a:gd name="connsiteY21" fmla="*/ 4548851 h 4618299"/>
              <a:gd name="connsiteX22" fmla="*/ 1268352 w 2925067"/>
              <a:gd name="connsiteY22" fmla="*/ 4560426 h 4618299"/>
              <a:gd name="connsiteX23" fmla="*/ 1326225 w 2925067"/>
              <a:gd name="connsiteY23" fmla="*/ 4572000 h 4618299"/>
              <a:gd name="connsiteX24" fmla="*/ 1360949 w 2925067"/>
              <a:gd name="connsiteY24" fmla="*/ 4583575 h 4618299"/>
              <a:gd name="connsiteX25" fmla="*/ 1407248 w 2925067"/>
              <a:gd name="connsiteY25" fmla="*/ 4595150 h 4618299"/>
              <a:gd name="connsiteX26" fmla="*/ 1441972 w 2925067"/>
              <a:gd name="connsiteY26" fmla="*/ 4606725 h 4618299"/>
              <a:gd name="connsiteX27" fmla="*/ 1661891 w 2925067"/>
              <a:gd name="connsiteY27" fmla="*/ 4618299 h 4618299"/>
              <a:gd name="connsiteX28" fmla="*/ 1847086 w 2925067"/>
              <a:gd name="connsiteY28" fmla="*/ 4595150 h 4618299"/>
              <a:gd name="connsiteX29" fmla="*/ 1870235 w 2925067"/>
              <a:gd name="connsiteY29" fmla="*/ 4572000 h 4618299"/>
              <a:gd name="connsiteX30" fmla="*/ 2090154 w 2925067"/>
              <a:gd name="connsiteY30" fmla="*/ 4479403 h 4618299"/>
              <a:gd name="connsiteX31" fmla="*/ 2229050 w 2925067"/>
              <a:gd name="connsiteY31" fmla="*/ 4444679 h 4618299"/>
              <a:gd name="connsiteX32" fmla="*/ 2379521 w 2925067"/>
              <a:gd name="connsiteY32" fmla="*/ 4398380 h 4618299"/>
              <a:gd name="connsiteX33" fmla="*/ 2529992 w 2925067"/>
              <a:gd name="connsiteY33" fmla="*/ 4352081 h 4618299"/>
              <a:gd name="connsiteX34" fmla="*/ 2587866 w 2925067"/>
              <a:gd name="connsiteY34" fmla="*/ 4294208 h 4618299"/>
              <a:gd name="connsiteX35" fmla="*/ 2622590 w 2925067"/>
              <a:gd name="connsiteY35" fmla="*/ 4213185 h 4618299"/>
              <a:gd name="connsiteX36" fmla="*/ 2634164 w 2925067"/>
              <a:gd name="connsiteY36" fmla="*/ 4178461 h 4618299"/>
              <a:gd name="connsiteX37" fmla="*/ 2692038 w 2925067"/>
              <a:gd name="connsiteY37" fmla="*/ 4097438 h 4618299"/>
              <a:gd name="connsiteX38" fmla="*/ 2726762 w 2925067"/>
              <a:gd name="connsiteY38" fmla="*/ 4062714 h 4618299"/>
              <a:gd name="connsiteX39" fmla="*/ 2761486 w 2925067"/>
              <a:gd name="connsiteY39" fmla="*/ 4016416 h 4618299"/>
              <a:gd name="connsiteX40" fmla="*/ 2796210 w 2925067"/>
              <a:gd name="connsiteY40" fmla="*/ 3923818 h 4618299"/>
              <a:gd name="connsiteX41" fmla="*/ 2807785 w 2925067"/>
              <a:gd name="connsiteY41" fmla="*/ 3854370 h 4618299"/>
              <a:gd name="connsiteX42" fmla="*/ 2830934 w 2925067"/>
              <a:gd name="connsiteY42" fmla="*/ 3784922 h 4618299"/>
              <a:gd name="connsiteX43" fmla="*/ 2842509 w 2925067"/>
              <a:gd name="connsiteY43" fmla="*/ 3738623 h 4618299"/>
              <a:gd name="connsiteX44" fmla="*/ 2865658 w 2925067"/>
              <a:gd name="connsiteY44" fmla="*/ 3703899 h 4618299"/>
              <a:gd name="connsiteX45" fmla="*/ 2888807 w 2925067"/>
              <a:gd name="connsiteY45" fmla="*/ 3611302 h 4618299"/>
              <a:gd name="connsiteX46" fmla="*/ 2911957 w 2925067"/>
              <a:gd name="connsiteY46" fmla="*/ 3530279 h 4618299"/>
              <a:gd name="connsiteX47" fmla="*/ 2923531 w 2925067"/>
              <a:gd name="connsiteY47" fmla="*/ 3264061 h 4618299"/>
              <a:gd name="connsiteX48" fmla="*/ 2842509 w 2925067"/>
              <a:gd name="connsiteY48" fmla="*/ 3136740 h 4618299"/>
              <a:gd name="connsiteX49" fmla="*/ 2773061 w 2925067"/>
              <a:gd name="connsiteY49" fmla="*/ 3020993 h 4618299"/>
              <a:gd name="connsiteX50" fmla="*/ 2715187 w 2925067"/>
              <a:gd name="connsiteY50" fmla="*/ 2916821 h 4618299"/>
              <a:gd name="connsiteX51" fmla="*/ 2703612 w 2925067"/>
              <a:gd name="connsiteY51" fmla="*/ 2858947 h 4618299"/>
              <a:gd name="connsiteX52" fmla="*/ 2657314 w 2925067"/>
              <a:gd name="connsiteY52" fmla="*/ 2801074 h 4618299"/>
              <a:gd name="connsiteX53" fmla="*/ 2634164 w 2925067"/>
              <a:gd name="connsiteY53" fmla="*/ 2511707 h 4618299"/>
              <a:gd name="connsiteX54" fmla="*/ 2622590 w 2925067"/>
              <a:gd name="connsiteY54" fmla="*/ 2476983 h 4618299"/>
              <a:gd name="connsiteX55" fmla="*/ 2587866 w 2925067"/>
              <a:gd name="connsiteY55" fmla="*/ 1932973 h 4618299"/>
              <a:gd name="connsiteX56" fmla="*/ 2611015 w 2925067"/>
              <a:gd name="connsiteY56" fmla="*/ 1516284 h 4618299"/>
              <a:gd name="connsiteX57" fmla="*/ 2657314 w 2925067"/>
              <a:gd name="connsiteY57" fmla="*/ 1377388 h 4618299"/>
              <a:gd name="connsiteX58" fmla="*/ 2692038 w 2925067"/>
              <a:gd name="connsiteY58" fmla="*/ 1261641 h 4618299"/>
              <a:gd name="connsiteX59" fmla="*/ 2738337 w 2925067"/>
              <a:gd name="connsiteY59" fmla="*/ 1169044 h 4618299"/>
              <a:gd name="connsiteX60" fmla="*/ 2796210 w 2925067"/>
              <a:gd name="connsiteY60" fmla="*/ 1006998 h 4618299"/>
              <a:gd name="connsiteX61" fmla="*/ 2830934 w 2925067"/>
              <a:gd name="connsiteY61" fmla="*/ 925975 h 4618299"/>
              <a:gd name="connsiteX62" fmla="*/ 2842509 w 2925067"/>
              <a:gd name="connsiteY62" fmla="*/ 868102 h 4618299"/>
              <a:gd name="connsiteX63" fmla="*/ 2854083 w 2925067"/>
              <a:gd name="connsiteY63" fmla="*/ 833378 h 4618299"/>
              <a:gd name="connsiteX64" fmla="*/ 2830934 w 2925067"/>
              <a:gd name="connsiteY64" fmla="*/ 590309 h 4618299"/>
              <a:gd name="connsiteX65" fmla="*/ 2796210 w 2925067"/>
              <a:gd name="connsiteY65" fmla="*/ 486137 h 4618299"/>
              <a:gd name="connsiteX66" fmla="*/ 2749911 w 2925067"/>
              <a:gd name="connsiteY66" fmla="*/ 428264 h 4618299"/>
              <a:gd name="connsiteX67" fmla="*/ 2680463 w 2925067"/>
              <a:gd name="connsiteY67" fmla="*/ 405114 h 4618299"/>
              <a:gd name="connsiteX68" fmla="*/ 2599440 w 2925067"/>
              <a:gd name="connsiteY68" fmla="*/ 324092 h 4618299"/>
              <a:gd name="connsiteX69" fmla="*/ 2529992 w 2925067"/>
              <a:gd name="connsiteY69" fmla="*/ 243069 h 4618299"/>
              <a:gd name="connsiteX70" fmla="*/ 2448969 w 2925067"/>
              <a:gd name="connsiteY70" fmla="*/ 208345 h 4618299"/>
              <a:gd name="connsiteX71" fmla="*/ 2286924 w 2925067"/>
              <a:gd name="connsiteY71" fmla="*/ 231494 h 4618299"/>
              <a:gd name="connsiteX72" fmla="*/ 2217476 w 2925067"/>
              <a:gd name="connsiteY72" fmla="*/ 277793 h 4618299"/>
              <a:gd name="connsiteX73" fmla="*/ 1985982 w 2925067"/>
              <a:gd name="connsiteY73" fmla="*/ 254644 h 4618299"/>
              <a:gd name="connsiteX74" fmla="*/ 1893385 w 2925067"/>
              <a:gd name="connsiteY74" fmla="*/ 243069 h 4618299"/>
              <a:gd name="connsiteX75" fmla="*/ 1870235 w 2925067"/>
              <a:gd name="connsiteY75" fmla="*/ 219919 h 4618299"/>
              <a:gd name="connsiteX76" fmla="*/ 1800787 w 2925067"/>
              <a:gd name="connsiteY76" fmla="*/ 196770 h 4618299"/>
              <a:gd name="connsiteX77" fmla="*/ 1719764 w 2925067"/>
              <a:gd name="connsiteY77" fmla="*/ 162046 h 4618299"/>
              <a:gd name="connsiteX78" fmla="*/ 1650316 w 2925067"/>
              <a:gd name="connsiteY78" fmla="*/ 115747 h 4618299"/>
              <a:gd name="connsiteX79" fmla="*/ 1546144 w 2925067"/>
              <a:gd name="connsiteY79" fmla="*/ 69449 h 4618299"/>
              <a:gd name="connsiteX80" fmla="*/ 1441972 w 2925067"/>
              <a:gd name="connsiteY80" fmla="*/ 11575 h 4618299"/>
              <a:gd name="connsiteX81" fmla="*/ 1395673 w 2925067"/>
              <a:gd name="connsiteY81" fmla="*/ 0 h 4618299"/>
              <a:gd name="connsiteX82" fmla="*/ 1303076 w 2925067"/>
              <a:gd name="connsiteY82" fmla="*/ 11575 h 4618299"/>
              <a:gd name="connsiteX83" fmla="*/ 1210478 w 2925067"/>
              <a:gd name="connsiteY83" fmla="*/ 81023 h 4618299"/>
              <a:gd name="connsiteX84" fmla="*/ 1198904 w 2925067"/>
              <a:gd name="connsiteY84" fmla="*/ 115747 h 4618299"/>
              <a:gd name="connsiteX85" fmla="*/ 1048433 w 2925067"/>
              <a:gd name="connsiteY85" fmla="*/ 127322 h 4618299"/>
              <a:gd name="connsiteX86" fmla="*/ 1036858 w 2925067"/>
              <a:gd name="connsiteY86" fmla="*/ 497712 h 4618299"/>
              <a:gd name="connsiteX87" fmla="*/ 1025283 w 2925067"/>
              <a:gd name="connsiteY87" fmla="*/ 625033 h 4618299"/>
              <a:gd name="connsiteX88" fmla="*/ 1013709 w 2925067"/>
              <a:gd name="connsiteY88" fmla="*/ 671332 h 4618299"/>
              <a:gd name="connsiteX89" fmla="*/ 944261 w 2925067"/>
              <a:gd name="connsiteY89" fmla="*/ 763930 h 4618299"/>
              <a:gd name="connsiteX90" fmla="*/ 921111 w 2925067"/>
              <a:gd name="connsiteY90" fmla="*/ 868102 h 4618299"/>
              <a:gd name="connsiteX91" fmla="*/ 909537 w 2925067"/>
              <a:gd name="connsiteY91" fmla="*/ 902826 h 4618299"/>
              <a:gd name="connsiteX92" fmla="*/ 886387 w 2925067"/>
              <a:gd name="connsiteY92" fmla="*/ 925975 h 4618299"/>
              <a:gd name="connsiteX93" fmla="*/ 863238 w 2925067"/>
              <a:gd name="connsiteY93" fmla="*/ 995423 h 4618299"/>
              <a:gd name="connsiteX94" fmla="*/ 805364 w 2925067"/>
              <a:gd name="connsiteY94" fmla="*/ 1041722 h 4618299"/>
              <a:gd name="connsiteX95" fmla="*/ 770640 w 2925067"/>
              <a:gd name="connsiteY95" fmla="*/ 1076446 h 4618299"/>
              <a:gd name="connsiteX96" fmla="*/ 712767 w 2925067"/>
              <a:gd name="connsiteY96" fmla="*/ 1122745 h 4618299"/>
              <a:gd name="connsiteX97" fmla="*/ 689618 w 2925067"/>
              <a:gd name="connsiteY97" fmla="*/ 1215342 h 4618299"/>
              <a:gd name="connsiteX98" fmla="*/ 666468 w 2925067"/>
              <a:gd name="connsiteY98" fmla="*/ 1284790 h 4618299"/>
              <a:gd name="connsiteX99" fmla="*/ 689618 w 2925067"/>
              <a:gd name="connsiteY99" fmla="*/ 1365813 h 4618299"/>
              <a:gd name="connsiteX100" fmla="*/ 724342 w 2925067"/>
              <a:gd name="connsiteY100" fmla="*/ 1388962 h 4618299"/>
              <a:gd name="connsiteX101" fmla="*/ 770640 w 2925067"/>
              <a:gd name="connsiteY101" fmla="*/ 1446836 h 4618299"/>
              <a:gd name="connsiteX102" fmla="*/ 793790 w 2925067"/>
              <a:gd name="connsiteY102" fmla="*/ 1469985 h 4618299"/>
              <a:gd name="connsiteX103" fmla="*/ 805364 w 2925067"/>
              <a:gd name="connsiteY103" fmla="*/ 1504709 h 4618299"/>
              <a:gd name="connsiteX104" fmla="*/ 828514 w 2925067"/>
              <a:gd name="connsiteY104" fmla="*/ 1551008 h 4618299"/>
              <a:gd name="connsiteX105" fmla="*/ 851663 w 2925067"/>
              <a:gd name="connsiteY105" fmla="*/ 1643606 h 4618299"/>
              <a:gd name="connsiteX106" fmla="*/ 909537 w 2925067"/>
              <a:gd name="connsiteY106" fmla="*/ 1701479 h 4618299"/>
              <a:gd name="connsiteX107" fmla="*/ 944261 w 2925067"/>
              <a:gd name="connsiteY107" fmla="*/ 1736203 h 4618299"/>
              <a:gd name="connsiteX108" fmla="*/ 967410 w 2925067"/>
              <a:gd name="connsiteY108" fmla="*/ 2002421 h 4618299"/>
              <a:gd name="connsiteX109" fmla="*/ 990559 w 2925067"/>
              <a:gd name="connsiteY109" fmla="*/ 2176041 h 4618299"/>
              <a:gd name="connsiteX110" fmla="*/ 978985 w 2925067"/>
              <a:gd name="connsiteY110" fmla="*/ 2338087 h 4618299"/>
              <a:gd name="connsiteX111" fmla="*/ 955835 w 2925067"/>
              <a:gd name="connsiteY111" fmla="*/ 2361236 h 4618299"/>
              <a:gd name="connsiteX112" fmla="*/ 944261 w 2925067"/>
              <a:gd name="connsiteY112" fmla="*/ 2430684 h 4618299"/>
              <a:gd name="connsiteX113" fmla="*/ 897962 w 2925067"/>
              <a:gd name="connsiteY113" fmla="*/ 2546431 h 4618299"/>
              <a:gd name="connsiteX114" fmla="*/ 735916 w 2925067"/>
              <a:gd name="connsiteY114" fmla="*/ 2569580 h 4618299"/>
              <a:gd name="connsiteX115" fmla="*/ 678043 w 2925067"/>
              <a:gd name="connsiteY115" fmla="*/ 2627454 h 4618299"/>
              <a:gd name="connsiteX116" fmla="*/ 643319 w 2925067"/>
              <a:gd name="connsiteY116" fmla="*/ 2743200 h 4618299"/>
              <a:gd name="connsiteX117" fmla="*/ 631744 w 2925067"/>
              <a:gd name="connsiteY117" fmla="*/ 2777925 h 4618299"/>
              <a:gd name="connsiteX118" fmla="*/ 585445 w 2925067"/>
              <a:gd name="connsiteY118" fmla="*/ 2928395 h 4618299"/>
              <a:gd name="connsiteX119" fmla="*/ 573871 w 2925067"/>
              <a:gd name="connsiteY119" fmla="*/ 2997844 h 4618299"/>
              <a:gd name="connsiteX120" fmla="*/ 562296 w 2925067"/>
              <a:gd name="connsiteY120" fmla="*/ 3032568 h 4618299"/>
              <a:gd name="connsiteX121" fmla="*/ 515997 w 2925067"/>
              <a:gd name="connsiteY121" fmla="*/ 3044142 h 4618299"/>
              <a:gd name="connsiteX122" fmla="*/ 423400 w 2925067"/>
              <a:gd name="connsiteY122" fmla="*/ 3125165 h 4618299"/>
              <a:gd name="connsiteX123" fmla="*/ 400250 w 2925067"/>
              <a:gd name="connsiteY123" fmla="*/ 3194613 h 4618299"/>
              <a:gd name="connsiteX124" fmla="*/ 296078 w 2925067"/>
              <a:gd name="connsiteY124" fmla="*/ 3229337 h 4618299"/>
              <a:gd name="connsiteX125" fmla="*/ 226630 w 2925067"/>
              <a:gd name="connsiteY125" fmla="*/ 3287211 h 4618299"/>
              <a:gd name="connsiteX126" fmla="*/ 203481 w 2925067"/>
              <a:gd name="connsiteY126" fmla="*/ 3321935 h 4618299"/>
              <a:gd name="connsiteX127" fmla="*/ 168757 w 2925067"/>
              <a:gd name="connsiteY127" fmla="*/ 3345084 h 4618299"/>
              <a:gd name="connsiteX128" fmla="*/ 145607 w 2925067"/>
              <a:gd name="connsiteY128" fmla="*/ 3368233 h 4618299"/>
              <a:gd name="connsiteX129" fmla="*/ 64585 w 2925067"/>
              <a:gd name="connsiteY129" fmla="*/ 3379808 h 4618299"/>
              <a:gd name="connsiteX130" fmla="*/ 6711 w 2925067"/>
              <a:gd name="connsiteY130" fmla="*/ 3426107 h 4618299"/>
              <a:gd name="connsiteX131" fmla="*/ 18286 w 2925067"/>
              <a:gd name="connsiteY131" fmla="*/ 3426107 h 4618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Lst>
            <a:rect l="l" t="t" r="r" b="b"/>
            <a:pathLst>
              <a:path w="2925067" h="4618299">
                <a:moveTo>
                  <a:pt x="18286" y="3426107"/>
                </a:moveTo>
                <a:cubicBezTo>
                  <a:pt x="45294" y="3428036"/>
                  <a:pt x="53207" y="3408793"/>
                  <a:pt x="168757" y="3437681"/>
                </a:cubicBezTo>
                <a:cubicBezTo>
                  <a:pt x="191525" y="3443373"/>
                  <a:pt x="215115" y="3445058"/>
                  <a:pt x="238205" y="3449256"/>
                </a:cubicBezTo>
                <a:cubicBezTo>
                  <a:pt x="257561" y="3452775"/>
                  <a:pt x="276722" y="3457312"/>
                  <a:pt x="296078" y="3460831"/>
                </a:cubicBezTo>
                <a:cubicBezTo>
                  <a:pt x="319168" y="3465029"/>
                  <a:pt x="342616" y="3467315"/>
                  <a:pt x="365526" y="3472406"/>
                </a:cubicBezTo>
                <a:cubicBezTo>
                  <a:pt x="377436" y="3475053"/>
                  <a:pt x="388519" y="3480628"/>
                  <a:pt x="400250" y="3483980"/>
                </a:cubicBezTo>
                <a:cubicBezTo>
                  <a:pt x="415546" y="3488350"/>
                  <a:pt x="431116" y="3491697"/>
                  <a:pt x="446549" y="3495555"/>
                </a:cubicBezTo>
                <a:cubicBezTo>
                  <a:pt x="468186" y="3560463"/>
                  <a:pt x="455164" y="3518439"/>
                  <a:pt x="481273" y="3622876"/>
                </a:cubicBezTo>
                <a:lnTo>
                  <a:pt x="492848" y="3669175"/>
                </a:lnTo>
                <a:cubicBezTo>
                  <a:pt x="496706" y="3781064"/>
                  <a:pt x="497650" y="3893091"/>
                  <a:pt x="504423" y="4004841"/>
                </a:cubicBezTo>
                <a:cubicBezTo>
                  <a:pt x="505559" y="4023577"/>
                  <a:pt x="530304" y="4098696"/>
                  <a:pt x="539147" y="4109013"/>
                </a:cubicBezTo>
                <a:cubicBezTo>
                  <a:pt x="558976" y="4132147"/>
                  <a:pt x="618769" y="4138827"/>
                  <a:pt x="643319" y="4143737"/>
                </a:cubicBezTo>
                <a:cubicBezTo>
                  <a:pt x="697334" y="4139879"/>
                  <a:pt x="751543" y="4138142"/>
                  <a:pt x="805364" y="4132162"/>
                </a:cubicBezTo>
                <a:cubicBezTo>
                  <a:pt x="821175" y="4130405"/>
                  <a:pt x="835802" y="4119368"/>
                  <a:pt x="851663" y="4120588"/>
                </a:cubicBezTo>
                <a:cubicBezTo>
                  <a:pt x="887129" y="4123316"/>
                  <a:pt x="921111" y="4136021"/>
                  <a:pt x="955835" y="4143737"/>
                </a:cubicBezTo>
                <a:cubicBezTo>
                  <a:pt x="975126" y="4159170"/>
                  <a:pt x="996240" y="4172567"/>
                  <a:pt x="1013709" y="4190036"/>
                </a:cubicBezTo>
                <a:cubicBezTo>
                  <a:pt x="1027350" y="4203677"/>
                  <a:pt x="1037370" y="4220531"/>
                  <a:pt x="1048433" y="4236335"/>
                </a:cubicBezTo>
                <a:cubicBezTo>
                  <a:pt x="1099086" y="4308698"/>
                  <a:pt x="1086991" y="4282563"/>
                  <a:pt x="1106306" y="4340507"/>
                </a:cubicBezTo>
                <a:cubicBezTo>
                  <a:pt x="1114576" y="4398394"/>
                  <a:pt x="1112504" y="4429483"/>
                  <a:pt x="1141030" y="4479403"/>
                </a:cubicBezTo>
                <a:cubicBezTo>
                  <a:pt x="1146444" y="4488878"/>
                  <a:pt x="1157363" y="4494031"/>
                  <a:pt x="1164180" y="4502552"/>
                </a:cubicBezTo>
                <a:cubicBezTo>
                  <a:pt x="1172870" y="4513415"/>
                  <a:pt x="1175754" y="4529560"/>
                  <a:pt x="1187329" y="4537276"/>
                </a:cubicBezTo>
                <a:cubicBezTo>
                  <a:pt x="1200565" y="4546100"/>
                  <a:pt x="1218332" y="4544481"/>
                  <a:pt x="1233628" y="4548851"/>
                </a:cubicBezTo>
                <a:cubicBezTo>
                  <a:pt x="1245359" y="4552203"/>
                  <a:pt x="1256515" y="4557467"/>
                  <a:pt x="1268352" y="4560426"/>
                </a:cubicBezTo>
                <a:cubicBezTo>
                  <a:pt x="1287438" y="4565197"/>
                  <a:pt x="1307139" y="4567229"/>
                  <a:pt x="1326225" y="4572000"/>
                </a:cubicBezTo>
                <a:cubicBezTo>
                  <a:pt x="1338062" y="4574959"/>
                  <a:pt x="1349218" y="4580223"/>
                  <a:pt x="1360949" y="4583575"/>
                </a:cubicBezTo>
                <a:cubicBezTo>
                  <a:pt x="1376245" y="4587945"/>
                  <a:pt x="1391952" y="4590780"/>
                  <a:pt x="1407248" y="4595150"/>
                </a:cubicBezTo>
                <a:cubicBezTo>
                  <a:pt x="1418979" y="4598502"/>
                  <a:pt x="1429821" y="4605620"/>
                  <a:pt x="1441972" y="4606725"/>
                </a:cubicBezTo>
                <a:cubicBezTo>
                  <a:pt x="1515078" y="4613371"/>
                  <a:pt x="1588585" y="4614441"/>
                  <a:pt x="1661891" y="4618299"/>
                </a:cubicBezTo>
                <a:cubicBezTo>
                  <a:pt x="1723623" y="4610583"/>
                  <a:pt x="1786355" y="4608646"/>
                  <a:pt x="1847086" y="4595150"/>
                </a:cubicBezTo>
                <a:cubicBezTo>
                  <a:pt x="1857739" y="4592783"/>
                  <a:pt x="1860809" y="4577499"/>
                  <a:pt x="1870235" y="4572000"/>
                </a:cubicBezTo>
                <a:cubicBezTo>
                  <a:pt x="1949782" y="4525597"/>
                  <a:pt x="2003555" y="4504146"/>
                  <a:pt x="2090154" y="4479403"/>
                </a:cubicBezTo>
                <a:cubicBezTo>
                  <a:pt x="2136041" y="4466292"/>
                  <a:pt x="2183094" y="4457547"/>
                  <a:pt x="2229050" y="4444679"/>
                </a:cubicBezTo>
                <a:cubicBezTo>
                  <a:pt x="2279584" y="4430529"/>
                  <a:pt x="2329062" y="4412797"/>
                  <a:pt x="2379521" y="4398380"/>
                </a:cubicBezTo>
                <a:cubicBezTo>
                  <a:pt x="2527511" y="4356097"/>
                  <a:pt x="2419569" y="4396252"/>
                  <a:pt x="2529992" y="4352081"/>
                </a:cubicBezTo>
                <a:cubicBezTo>
                  <a:pt x="2549283" y="4332790"/>
                  <a:pt x="2581250" y="4320675"/>
                  <a:pt x="2587866" y="4294208"/>
                </a:cubicBezTo>
                <a:cubicBezTo>
                  <a:pt x="2602814" y="4234413"/>
                  <a:pt x="2590616" y="4261145"/>
                  <a:pt x="2622590" y="4213185"/>
                </a:cubicBezTo>
                <a:cubicBezTo>
                  <a:pt x="2626448" y="4201610"/>
                  <a:pt x="2628708" y="4189374"/>
                  <a:pt x="2634164" y="4178461"/>
                </a:cubicBezTo>
                <a:cubicBezTo>
                  <a:pt x="2641491" y="4163808"/>
                  <a:pt x="2685750" y="4104774"/>
                  <a:pt x="2692038" y="4097438"/>
                </a:cubicBezTo>
                <a:cubicBezTo>
                  <a:pt x="2702691" y="4085010"/>
                  <a:pt x="2716109" y="4075142"/>
                  <a:pt x="2726762" y="4062714"/>
                </a:cubicBezTo>
                <a:cubicBezTo>
                  <a:pt x="2739316" y="4048067"/>
                  <a:pt x="2749911" y="4031849"/>
                  <a:pt x="2761486" y="4016416"/>
                </a:cubicBezTo>
                <a:cubicBezTo>
                  <a:pt x="2773061" y="3985550"/>
                  <a:pt x="2787154" y="3955515"/>
                  <a:pt x="2796210" y="3923818"/>
                </a:cubicBezTo>
                <a:cubicBezTo>
                  <a:pt x="2802657" y="3901252"/>
                  <a:pt x="2802093" y="3877138"/>
                  <a:pt x="2807785" y="3854370"/>
                </a:cubicBezTo>
                <a:cubicBezTo>
                  <a:pt x="2813703" y="3830697"/>
                  <a:pt x="2823922" y="3808294"/>
                  <a:pt x="2830934" y="3784922"/>
                </a:cubicBezTo>
                <a:cubicBezTo>
                  <a:pt x="2835505" y="3769685"/>
                  <a:pt x="2836243" y="3753245"/>
                  <a:pt x="2842509" y="3738623"/>
                </a:cubicBezTo>
                <a:cubicBezTo>
                  <a:pt x="2847989" y="3725837"/>
                  <a:pt x="2859437" y="3716341"/>
                  <a:pt x="2865658" y="3703899"/>
                </a:cubicBezTo>
                <a:cubicBezTo>
                  <a:pt x="2878889" y="3677437"/>
                  <a:pt x="2882202" y="3637723"/>
                  <a:pt x="2888807" y="3611302"/>
                </a:cubicBezTo>
                <a:cubicBezTo>
                  <a:pt x="2895619" y="3584052"/>
                  <a:pt x="2904240" y="3557287"/>
                  <a:pt x="2911957" y="3530279"/>
                </a:cubicBezTo>
                <a:cubicBezTo>
                  <a:pt x="2915815" y="3441540"/>
                  <a:pt x="2929642" y="3352674"/>
                  <a:pt x="2923531" y="3264061"/>
                </a:cubicBezTo>
                <a:cubicBezTo>
                  <a:pt x="2920512" y="3220286"/>
                  <a:pt x="2864167" y="3169227"/>
                  <a:pt x="2842509" y="3136740"/>
                </a:cubicBezTo>
                <a:cubicBezTo>
                  <a:pt x="2817551" y="3099302"/>
                  <a:pt x="2789772" y="3062769"/>
                  <a:pt x="2773061" y="3020993"/>
                </a:cubicBezTo>
                <a:cubicBezTo>
                  <a:pt x="2742746" y="2945208"/>
                  <a:pt x="2762378" y="2979741"/>
                  <a:pt x="2715187" y="2916821"/>
                </a:cubicBezTo>
                <a:cubicBezTo>
                  <a:pt x="2711329" y="2897530"/>
                  <a:pt x="2712410" y="2876543"/>
                  <a:pt x="2703612" y="2858947"/>
                </a:cubicBezTo>
                <a:cubicBezTo>
                  <a:pt x="2692564" y="2836851"/>
                  <a:pt x="2662159" y="2825299"/>
                  <a:pt x="2657314" y="2801074"/>
                </a:cubicBezTo>
                <a:cubicBezTo>
                  <a:pt x="2638337" y="2706189"/>
                  <a:pt x="2664762" y="2603506"/>
                  <a:pt x="2634164" y="2511707"/>
                </a:cubicBezTo>
                <a:lnTo>
                  <a:pt x="2622590" y="2476983"/>
                </a:lnTo>
                <a:cubicBezTo>
                  <a:pt x="2621531" y="2462153"/>
                  <a:pt x="2586614" y="2001808"/>
                  <a:pt x="2587866" y="1932973"/>
                </a:cubicBezTo>
                <a:cubicBezTo>
                  <a:pt x="2590395" y="1793885"/>
                  <a:pt x="2593760" y="1654320"/>
                  <a:pt x="2611015" y="1516284"/>
                </a:cubicBezTo>
                <a:cubicBezTo>
                  <a:pt x="2617068" y="1467858"/>
                  <a:pt x="2645478" y="1424734"/>
                  <a:pt x="2657314" y="1377388"/>
                </a:cubicBezTo>
                <a:cubicBezTo>
                  <a:pt x="2667459" y="1336805"/>
                  <a:pt x="2675127" y="1301100"/>
                  <a:pt x="2692038" y="1261641"/>
                </a:cubicBezTo>
                <a:cubicBezTo>
                  <a:pt x="2705632" y="1229922"/>
                  <a:pt x="2723744" y="1200315"/>
                  <a:pt x="2738337" y="1169044"/>
                </a:cubicBezTo>
                <a:cubicBezTo>
                  <a:pt x="2805644" y="1024816"/>
                  <a:pt x="2744419" y="1152013"/>
                  <a:pt x="2796210" y="1006998"/>
                </a:cubicBezTo>
                <a:cubicBezTo>
                  <a:pt x="2806093" y="979326"/>
                  <a:pt x="2819359" y="952983"/>
                  <a:pt x="2830934" y="925975"/>
                </a:cubicBezTo>
                <a:cubicBezTo>
                  <a:pt x="2834792" y="906684"/>
                  <a:pt x="2837738" y="887188"/>
                  <a:pt x="2842509" y="868102"/>
                </a:cubicBezTo>
                <a:cubicBezTo>
                  <a:pt x="2845468" y="856266"/>
                  <a:pt x="2854083" y="845579"/>
                  <a:pt x="2854083" y="833378"/>
                </a:cubicBezTo>
                <a:cubicBezTo>
                  <a:pt x="2854083" y="746589"/>
                  <a:pt x="2855416" y="669876"/>
                  <a:pt x="2830934" y="590309"/>
                </a:cubicBezTo>
                <a:cubicBezTo>
                  <a:pt x="2820170" y="555325"/>
                  <a:pt x="2816513" y="516592"/>
                  <a:pt x="2796210" y="486137"/>
                </a:cubicBezTo>
                <a:cubicBezTo>
                  <a:pt x="2788030" y="473867"/>
                  <a:pt x="2766406" y="436512"/>
                  <a:pt x="2749911" y="428264"/>
                </a:cubicBezTo>
                <a:cubicBezTo>
                  <a:pt x="2728086" y="417351"/>
                  <a:pt x="2680463" y="405114"/>
                  <a:pt x="2680463" y="405114"/>
                </a:cubicBezTo>
                <a:cubicBezTo>
                  <a:pt x="2653455" y="378107"/>
                  <a:pt x="2622357" y="354648"/>
                  <a:pt x="2599440" y="324092"/>
                </a:cubicBezTo>
                <a:cubicBezTo>
                  <a:pt x="2581201" y="299773"/>
                  <a:pt x="2556035" y="261671"/>
                  <a:pt x="2529992" y="243069"/>
                </a:cubicBezTo>
                <a:cubicBezTo>
                  <a:pt x="2504959" y="225188"/>
                  <a:pt x="2477309" y="217791"/>
                  <a:pt x="2448969" y="208345"/>
                </a:cubicBezTo>
                <a:cubicBezTo>
                  <a:pt x="2394954" y="216061"/>
                  <a:pt x="2339186" y="215815"/>
                  <a:pt x="2286924" y="231494"/>
                </a:cubicBezTo>
                <a:cubicBezTo>
                  <a:pt x="2260275" y="239489"/>
                  <a:pt x="2217476" y="277793"/>
                  <a:pt x="2217476" y="277793"/>
                </a:cubicBezTo>
                <a:lnTo>
                  <a:pt x="1985982" y="254644"/>
                </a:lnTo>
                <a:cubicBezTo>
                  <a:pt x="1955053" y="251330"/>
                  <a:pt x="1923179" y="252007"/>
                  <a:pt x="1893385" y="243069"/>
                </a:cubicBezTo>
                <a:cubicBezTo>
                  <a:pt x="1882932" y="239933"/>
                  <a:pt x="1879996" y="224799"/>
                  <a:pt x="1870235" y="219919"/>
                </a:cubicBezTo>
                <a:cubicBezTo>
                  <a:pt x="1848410" y="209006"/>
                  <a:pt x="1823562" y="205530"/>
                  <a:pt x="1800787" y="196770"/>
                </a:cubicBezTo>
                <a:cubicBezTo>
                  <a:pt x="1773362" y="186222"/>
                  <a:pt x="1745635" y="175977"/>
                  <a:pt x="1719764" y="162046"/>
                </a:cubicBezTo>
                <a:cubicBezTo>
                  <a:pt x="1695267" y="148856"/>
                  <a:pt x="1674348" y="129766"/>
                  <a:pt x="1650316" y="115747"/>
                </a:cubicBezTo>
                <a:cubicBezTo>
                  <a:pt x="1596741" y="84495"/>
                  <a:pt x="1592795" y="84998"/>
                  <a:pt x="1546144" y="69449"/>
                </a:cubicBezTo>
                <a:cubicBezTo>
                  <a:pt x="1483967" y="27997"/>
                  <a:pt x="1495450" y="26855"/>
                  <a:pt x="1441972" y="11575"/>
                </a:cubicBezTo>
                <a:cubicBezTo>
                  <a:pt x="1426676" y="7205"/>
                  <a:pt x="1411106" y="3858"/>
                  <a:pt x="1395673" y="0"/>
                </a:cubicBezTo>
                <a:cubicBezTo>
                  <a:pt x="1364807" y="3858"/>
                  <a:pt x="1332806" y="2427"/>
                  <a:pt x="1303076" y="11575"/>
                </a:cubicBezTo>
                <a:cubicBezTo>
                  <a:pt x="1261527" y="24359"/>
                  <a:pt x="1239019" y="52482"/>
                  <a:pt x="1210478" y="81023"/>
                </a:cubicBezTo>
                <a:cubicBezTo>
                  <a:pt x="1206620" y="92598"/>
                  <a:pt x="1210635" y="112395"/>
                  <a:pt x="1198904" y="115747"/>
                </a:cubicBezTo>
                <a:cubicBezTo>
                  <a:pt x="1150534" y="129567"/>
                  <a:pt x="1068080" y="81012"/>
                  <a:pt x="1048433" y="127322"/>
                </a:cubicBezTo>
                <a:cubicBezTo>
                  <a:pt x="1000191" y="241036"/>
                  <a:pt x="1042597" y="374322"/>
                  <a:pt x="1036858" y="497712"/>
                </a:cubicBezTo>
                <a:cubicBezTo>
                  <a:pt x="1034878" y="540281"/>
                  <a:pt x="1030915" y="582791"/>
                  <a:pt x="1025283" y="625033"/>
                </a:cubicBezTo>
                <a:cubicBezTo>
                  <a:pt x="1023181" y="640801"/>
                  <a:pt x="1022140" y="657842"/>
                  <a:pt x="1013709" y="671332"/>
                </a:cubicBezTo>
                <a:cubicBezTo>
                  <a:pt x="867461" y="905331"/>
                  <a:pt x="1046541" y="559366"/>
                  <a:pt x="944261" y="763930"/>
                </a:cubicBezTo>
                <a:cubicBezTo>
                  <a:pt x="936304" y="803716"/>
                  <a:pt x="932009" y="829957"/>
                  <a:pt x="921111" y="868102"/>
                </a:cubicBezTo>
                <a:cubicBezTo>
                  <a:pt x="917759" y="879833"/>
                  <a:pt x="915814" y="892364"/>
                  <a:pt x="909537" y="902826"/>
                </a:cubicBezTo>
                <a:cubicBezTo>
                  <a:pt x="903922" y="912184"/>
                  <a:pt x="894104" y="918259"/>
                  <a:pt x="886387" y="925975"/>
                </a:cubicBezTo>
                <a:cubicBezTo>
                  <a:pt x="878671" y="949124"/>
                  <a:pt x="880492" y="978169"/>
                  <a:pt x="863238" y="995423"/>
                </a:cubicBezTo>
                <a:cubicBezTo>
                  <a:pt x="795887" y="1062774"/>
                  <a:pt x="892972" y="968715"/>
                  <a:pt x="805364" y="1041722"/>
                </a:cubicBezTo>
                <a:cubicBezTo>
                  <a:pt x="792789" y="1052201"/>
                  <a:pt x="783215" y="1065967"/>
                  <a:pt x="770640" y="1076446"/>
                </a:cubicBezTo>
                <a:cubicBezTo>
                  <a:pt x="683043" y="1149443"/>
                  <a:pt x="780107" y="1055403"/>
                  <a:pt x="712767" y="1122745"/>
                </a:cubicBezTo>
                <a:cubicBezTo>
                  <a:pt x="705051" y="1153611"/>
                  <a:pt x="699679" y="1185159"/>
                  <a:pt x="689618" y="1215342"/>
                </a:cubicBezTo>
                <a:lnTo>
                  <a:pt x="666468" y="1284790"/>
                </a:lnTo>
                <a:cubicBezTo>
                  <a:pt x="667224" y="1287815"/>
                  <a:pt x="683579" y="1358265"/>
                  <a:pt x="689618" y="1365813"/>
                </a:cubicBezTo>
                <a:cubicBezTo>
                  <a:pt x="698308" y="1376676"/>
                  <a:pt x="713479" y="1380272"/>
                  <a:pt x="724342" y="1388962"/>
                </a:cubicBezTo>
                <a:cubicBezTo>
                  <a:pt x="755393" y="1413803"/>
                  <a:pt x="743903" y="1413415"/>
                  <a:pt x="770640" y="1446836"/>
                </a:cubicBezTo>
                <a:cubicBezTo>
                  <a:pt x="777457" y="1455357"/>
                  <a:pt x="786073" y="1462269"/>
                  <a:pt x="793790" y="1469985"/>
                </a:cubicBezTo>
                <a:cubicBezTo>
                  <a:pt x="797648" y="1481560"/>
                  <a:pt x="800558" y="1493495"/>
                  <a:pt x="805364" y="1504709"/>
                </a:cubicBezTo>
                <a:cubicBezTo>
                  <a:pt x="812161" y="1520569"/>
                  <a:pt x="823058" y="1534639"/>
                  <a:pt x="828514" y="1551008"/>
                </a:cubicBezTo>
                <a:cubicBezTo>
                  <a:pt x="830548" y="1557111"/>
                  <a:pt x="841267" y="1629745"/>
                  <a:pt x="851663" y="1643606"/>
                </a:cubicBezTo>
                <a:cubicBezTo>
                  <a:pt x="868032" y="1665431"/>
                  <a:pt x="890246" y="1682188"/>
                  <a:pt x="909537" y="1701479"/>
                </a:cubicBezTo>
                <a:lnTo>
                  <a:pt x="944261" y="1736203"/>
                </a:lnTo>
                <a:cubicBezTo>
                  <a:pt x="951977" y="1824942"/>
                  <a:pt x="958547" y="1913789"/>
                  <a:pt x="967410" y="2002421"/>
                </a:cubicBezTo>
                <a:cubicBezTo>
                  <a:pt x="980943" y="2137743"/>
                  <a:pt x="971381" y="2080146"/>
                  <a:pt x="990559" y="2176041"/>
                </a:cubicBezTo>
                <a:cubicBezTo>
                  <a:pt x="986701" y="2230056"/>
                  <a:pt x="988965" y="2284862"/>
                  <a:pt x="978985" y="2338087"/>
                </a:cubicBezTo>
                <a:cubicBezTo>
                  <a:pt x="976974" y="2348813"/>
                  <a:pt x="959667" y="2351018"/>
                  <a:pt x="955835" y="2361236"/>
                </a:cubicBezTo>
                <a:cubicBezTo>
                  <a:pt x="947595" y="2383210"/>
                  <a:pt x="949178" y="2407736"/>
                  <a:pt x="944261" y="2430684"/>
                </a:cubicBezTo>
                <a:cubicBezTo>
                  <a:pt x="935784" y="2470241"/>
                  <a:pt x="937667" y="2522607"/>
                  <a:pt x="897962" y="2546431"/>
                </a:cubicBezTo>
                <a:cubicBezTo>
                  <a:pt x="862175" y="2567904"/>
                  <a:pt x="737891" y="2569400"/>
                  <a:pt x="735916" y="2569580"/>
                </a:cubicBezTo>
                <a:cubicBezTo>
                  <a:pt x="716625" y="2588871"/>
                  <a:pt x="684660" y="2600987"/>
                  <a:pt x="678043" y="2627454"/>
                </a:cubicBezTo>
                <a:cubicBezTo>
                  <a:pt x="660550" y="2697424"/>
                  <a:pt x="671498" y="2658662"/>
                  <a:pt x="643319" y="2743200"/>
                </a:cubicBezTo>
                <a:cubicBezTo>
                  <a:pt x="639461" y="2754775"/>
                  <a:pt x="634137" y="2765961"/>
                  <a:pt x="631744" y="2777925"/>
                </a:cubicBezTo>
                <a:cubicBezTo>
                  <a:pt x="605867" y="2907312"/>
                  <a:pt x="630421" y="2860933"/>
                  <a:pt x="585445" y="2928395"/>
                </a:cubicBezTo>
                <a:cubicBezTo>
                  <a:pt x="581587" y="2951545"/>
                  <a:pt x="578962" y="2974934"/>
                  <a:pt x="573871" y="2997844"/>
                </a:cubicBezTo>
                <a:cubicBezTo>
                  <a:pt x="571224" y="3009754"/>
                  <a:pt x="571823" y="3024946"/>
                  <a:pt x="562296" y="3032568"/>
                </a:cubicBezTo>
                <a:cubicBezTo>
                  <a:pt x="549874" y="3042505"/>
                  <a:pt x="531430" y="3040284"/>
                  <a:pt x="515997" y="3044142"/>
                </a:cubicBezTo>
                <a:cubicBezTo>
                  <a:pt x="471524" y="3073791"/>
                  <a:pt x="443707" y="3079475"/>
                  <a:pt x="423400" y="3125165"/>
                </a:cubicBezTo>
                <a:cubicBezTo>
                  <a:pt x="413490" y="3147463"/>
                  <a:pt x="422075" y="3183700"/>
                  <a:pt x="400250" y="3194613"/>
                </a:cubicBezTo>
                <a:cubicBezTo>
                  <a:pt x="336356" y="3226560"/>
                  <a:pt x="370871" y="3214378"/>
                  <a:pt x="296078" y="3229337"/>
                </a:cubicBezTo>
                <a:cubicBezTo>
                  <a:pt x="261936" y="3252099"/>
                  <a:pt x="254479" y="3253791"/>
                  <a:pt x="226630" y="3287211"/>
                </a:cubicBezTo>
                <a:cubicBezTo>
                  <a:pt x="217724" y="3297898"/>
                  <a:pt x="213318" y="3312098"/>
                  <a:pt x="203481" y="3321935"/>
                </a:cubicBezTo>
                <a:cubicBezTo>
                  <a:pt x="193644" y="3331772"/>
                  <a:pt x="179620" y="3336394"/>
                  <a:pt x="168757" y="3345084"/>
                </a:cubicBezTo>
                <a:cubicBezTo>
                  <a:pt x="160235" y="3351901"/>
                  <a:pt x="155960" y="3364782"/>
                  <a:pt x="145607" y="3368233"/>
                </a:cubicBezTo>
                <a:cubicBezTo>
                  <a:pt x="119725" y="3376860"/>
                  <a:pt x="91592" y="3375950"/>
                  <a:pt x="64585" y="3379808"/>
                </a:cubicBezTo>
                <a:cubicBezTo>
                  <a:pt x="48813" y="3390323"/>
                  <a:pt x="17707" y="3407781"/>
                  <a:pt x="6711" y="3426107"/>
                </a:cubicBezTo>
                <a:cubicBezTo>
                  <a:pt x="434" y="3436569"/>
                  <a:pt x="-8722" y="3424178"/>
                  <a:pt x="18286" y="3426107"/>
                </a:cubicBezTo>
                <a:close/>
              </a:path>
            </a:pathLst>
          </a:cu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3"/>
          <p:cNvSpPr/>
          <p:nvPr/>
        </p:nvSpPr>
        <p:spPr>
          <a:xfrm>
            <a:off x="6389225" y="763859"/>
            <a:ext cx="1458410" cy="2453903"/>
          </a:xfrm>
          <a:custGeom>
            <a:avLst/>
            <a:gdLst>
              <a:gd name="connsiteX0" fmla="*/ 57874 w 1458410"/>
              <a:gd name="connsiteY0" fmla="*/ 671402 h 2453903"/>
              <a:gd name="connsiteX1" fmla="*/ 46299 w 1458410"/>
              <a:gd name="connsiteY1" fmla="*/ 613528 h 2453903"/>
              <a:gd name="connsiteX2" fmla="*/ 104172 w 1458410"/>
              <a:gd name="connsiteY2" fmla="*/ 509356 h 2453903"/>
              <a:gd name="connsiteX3" fmla="*/ 127322 w 1458410"/>
              <a:gd name="connsiteY3" fmla="*/ 428333 h 2453903"/>
              <a:gd name="connsiteX4" fmla="*/ 173621 w 1458410"/>
              <a:gd name="connsiteY4" fmla="*/ 393609 h 2453903"/>
              <a:gd name="connsiteX5" fmla="*/ 208345 w 1458410"/>
              <a:gd name="connsiteY5" fmla="*/ 358885 h 2453903"/>
              <a:gd name="connsiteX6" fmla="*/ 289367 w 1458410"/>
              <a:gd name="connsiteY6" fmla="*/ 347311 h 2453903"/>
              <a:gd name="connsiteX7" fmla="*/ 405114 w 1458410"/>
              <a:gd name="connsiteY7" fmla="*/ 324161 h 2453903"/>
              <a:gd name="connsiteX8" fmla="*/ 509286 w 1458410"/>
              <a:gd name="connsiteY8" fmla="*/ 301012 h 2453903"/>
              <a:gd name="connsiteX9" fmla="*/ 544010 w 1458410"/>
              <a:gd name="connsiteY9" fmla="*/ 289437 h 2453903"/>
              <a:gd name="connsiteX10" fmla="*/ 636608 w 1458410"/>
              <a:gd name="connsiteY10" fmla="*/ 243138 h 2453903"/>
              <a:gd name="connsiteX11" fmla="*/ 682907 w 1458410"/>
              <a:gd name="connsiteY11" fmla="*/ 231564 h 2453903"/>
              <a:gd name="connsiteX12" fmla="*/ 763929 w 1458410"/>
              <a:gd name="connsiteY12" fmla="*/ 162116 h 2453903"/>
              <a:gd name="connsiteX13" fmla="*/ 798653 w 1458410"/>
              <a:gd name="connsiteY13" fmla="*/ 138966 h 2453903"/>
              <a:gd name="connsiteX14" fmla="*/ 891251 w 1458410"/>
              <a:gd name="connsiteY14" fmla="*/ 69518 h 2453903"/>
              <a:gd name="connsiteX15" fmla="*/ 949124 w 1458410"/>
              <a:gd name="connsiteY15" fmla="*/ 34794 h 2453903"/>
              <a:gd name="connsiteX16" fmla="*/ 1088021 w 1458410"/>
              <a:gd name="connsiteY16" fmla="*/ 11645 h 2453903"/>
              <a:gd name="connsiteX17" fmla="*/ 1122745 w 1458410"/>
              <a:gd name="connsiteY17" fmla="*/ 70 h 2453903"/>
              <a:gd name="connsiteX18" fmla="*/ 1238491 w 1458410"/>
              <a:gd name="connsiteY18" fmla="*/ 23219 h 2453903"/>
              <a:gd name="connsiteX19" fmla="*/ 1261641 w 1458410"/>
              <a:gd name="connsiteY19" fmla="*/ 92668 h 2453903"/>
              <a:gd name="connsiteX20" fmla="*/ 1273216 w 1458410"/>
              <a:gd name="connsiteY20" fmla="*/ 138966 h 2453903"/>
              <a:gd name="connsiteX21" fmla="*/ 1296365 w 1458410"/>
              <a:gd name="connsiteY21" fmla="*/ 243138 h 2453903"/>
              <a:gd name="connsiteX22" fmla="*/ 1307940 w 1458410"/>
              <a:gd name="connsiteY22" fmla="*/ 891321 h 2453903"/>
              <a:gd name="connsiteX23" fmla="*/ 1365813 w 1458410"/>
              <a:gd name="connsiteY23" fmla="*/ 995493 h 2453903"/>
              <a:gd name="connsiteX24" fmla="*/ 1377388 w 1458410"/>
              <a:gd name="connsiteY24" fmla="*/ 1030217 h 2453903"/>
              <a:gd name="connsiteX25" fmla="*/ 1400537 w 1458410"/>
              <a:gd name="connsiteY25" fmla="*/ 1064941 h 2453903"/>
              <a:gd name="connsiteX26" fmla="*/ 1423686 w 1458410"/>
              <a:gd name="connsiteY26" fmla="*/ 1134389 h 2453903"/>
              <a:gd name="connsiteX27" fmla="*/ 1435261 w 1458410"/>
              <a:gd name="connsiteY27" fmla="*/ 1169113 h 2453903"/>
              <a:gd name="connsiteX28" fmla="*/ 1458410 w 1458410"/>
              <a:gd name="connsiteY28" fmla="*/ 1215412 h 2453903"/>
              <a:gd name="connsiteX29" fmla="*/ 1400537 w 1458410"/>
              <a:gd name="connsiteY29" fmla="*/ 1331159 h 2453903"/>
              <a:gd name="connsiteX30" fmla="*/ 1307940 w 1458410"/>
              <a:gd name="connsiteY30" fmla="*/ 1377457 h 2453903"/>
              <a:gd name="connsiteX31" fmla="*/ 1250066 w 1458410"/>
              <a:gd name="connsiteY31" fmla="*/ 1446906 h 2453903"/>
              <a:gd name="connsiteX32" fmla="*/ 1215342 w 1458410"/>
              <a:gd name="connsiteY32" fmla="*/ 1481630 h 2453903"/>
              <a:gd name="connsiteX33" fmla="*/ 1134319 w 1458410"/>
              <a:gd name="connsiteY33" fmla="*/ 1655250 h 2453903"/>
              <a:gd name="connsiteX34" fmla="*/ 1076446 w 1458410"/>
              <a:gd name="connsiteY34" fmla="*/ 1713123 h 2453903"/>
              <a:gd name="connsiteX35" fmla="*/ 937550 w 1458410"/>
              <a:gd name="connsiteY35" fmla="*/ 1770997 h 2453903"/>
              <a:gd name="connsiteX36" fmla="*/ 833378 w 1458410"/>
              <a:gd name="connsiteY36" fmla="*/ 1817295 h 2453903"/>
              <a:gd name="connsiteX37" fmla="*/ 810228 w 1458410"/>
              <a:gd name="connsiteY37" fmla="*/ 1840445 h 2453903"/>
              <a:gd name="connsiteX38" fmla="*/ 787079 w 1458410"/>
              <a:gd name="connsiteY38" fmla="*/ 1921468 h 2453903"/>
              <a:gd name="connsiteX39" fmla="*/ 763929 w 1458410"/>
              <a:gd name="connsiteY39" fmla="*/ 2118237 h 2453903"/>
              <a:gd name="connsiteX40" fmla="*/ 752355 w 1458410"/>
              <a:gd name="connsiteY40" fmla="*/ 2164536 h 2453903"/>
              <a:gd name="connsiteX41" fmla="*/ 729205 w 1458410"/>
              <a:gd name="connsiteY41" fmla="*/ 2199260 h 2453903"/>
              <a:gd name="connsiteX42" fmla="*/ 706056 w 1458410"/>
              <a:gd name="connsiteY42" fmla="*/ 2268708 h 2453903"/>
              <a:gd name="connsiteX43" fmla="*/ 671332 w 1458410"/>
              <a:gd name="connsiteY43" fmla="*/ 2291857 h 2453903"/>
              <a:gd name="connsiteX44" fmla="*/ 636608 w 1458410"/>
              <a:gd name="connsiteY44" fmla="*/ 2326582 h 2453903"/>
              <a:gd name="connsiteX45" fmla="*/ 590309 w 1458410"/>
              <a:gd name="connsiteY45" fmla="*/ 2349731 h 2453903"/>
              <a:gd name="connsiteX46" fmla="*/ 532436 w 1458410"/>
              <a:gd name="connsiteY46" fmla="*/ 2384455 h 2453903"/>
              <a:gd name="connsiteX47" fmla="*/ 462988 w 1458410"/>
              <a:gd name="connsiteY47" fmla="*/ 2407604 h 2453903"/>
              <a:gd name="connsiteX48" fmla="*/ 370390 w 1458410"/>
              <a:gd name="connsiteY48" fmla="*/ 2430754 h 2453903"/>
              <a:gd name="connsiteX49" fmla="*/ 266218 w 1458410"/>
              <a:gd name="connsiteY49" fmla="*/ 2453903 h 2453903"/>
              <a:gd name="connsiteX50" fmla="*/ 57874 w 1458410"/>
              <a:gd name="connsiteY50" fmla="*/ 2442328 h 2453903"/>
              <a:gd name="connsiteX51" fmla="*/ 34724 w 1458410"/>
              <a:gd name="connsiteY51" fmla="*/ 2419179 h 2453903"/>
              <a:gd name="connsiteX52" fmla="*/ 11575 w 1458410"/>
              <a:gd name="connsiteY52" fmla="*/ 2106663 h 2453903"/>
              <a:gd name="connsiteX53" fmla="*/ 0 w 1458410"/>
              <a:gd name="connsiteY53" fmla="*/ 2071938 h 2453903"/>
              <a:gd name="connsiteX54" fmla="*/ 23150 w 1458410"/>
              <a:gd name="connsiteY54" fmla="*/ 1840445 h 2453903"/>
              <a:gd name="connsiteX55" fmla="*/ 34724 w 1458410"/>
              <a:gd name="connsiteY55" fmla="*/ 1805721 h 2453903"/>
              <a:gd name="connsiteX56" fmla="*/ 57874 w 1458410"/>
              <a:gd name="connsiteY56" fmla="*/ 1701549 h 2453903"/>
              <a:gd name="connsiteX57" fmla="*/ 81023 w 1458410"/>
              <a:gd name="connsiteY57" fmla="*/ 1597376 h 2453903"/>
              <a:gd name="connsiteX58" fmla="*/ 115747 w 1458410"/>
              <a:gd name="connsiteY58" fmla="*/ 1574227 h 2453903"/>
              <a:gd name="connsiteX59" fmla="*/ 162046 w 1458410"/>
              <a:gd name="connsiteY59" fmla="*/ 1516354 h 2453903"/>
              <a:gd name="connsiteX60" fmla="*/ 185195 w 1458410"/>
              <a:gd name="connsiteY60" fmla="*/ 1470055 h 2453903"/>
              <a:gd name="connsiteX61" fmla="*/ 196770 w 1458410"/>
              <a:gd name="connsiteY61" fmla="*/ 1342733 h 2453903"/>
              <a:gd name="connsiteX62" fmla="*/ 219919 w 1458410"/>
              <a:gd name="connsiteY62" fmla="*/ 1203837 h 2453903"/>
              <a:gd name="connsiteX63" fmla="*/ 266218 w 1458410"/>
              <a:gd name="connsiteY63" fmla="*/ 1030217 h 2453903"/>
              <a:gd name="connsiteX64" fmla="*/ 289367 w 1458410"/>
              <a:gd name="connsiteY64" fmla="*/ 960769 h 2453903"/>
              <a:gd name="connsiteX65" fmla="*/ 300942 w 1458410"/>
              <a:gd name="connsiteY65" fmla="*/ 926045 h 2453903"/>
              <a:gd name="connsiteX66" fmla="*/ 266218 w 1458410"/>
              <a:gd name="connsiteY66" fmla="*/ 833447 h 2453903"/>
              <a:gd name="connsiteX67" fmla="*/ 231494 w 1458410"/>
              <a:gd name="connsiteY67" fmla="*/ 763999 h 2453903"/>
              <a:gd name="connsiteX68" fmla="*/ 162046 w 1458410"/>
              <a:gd name="connsiteY68" fmla="*/ 740850 h 2453903"/>
              <a:gd name="connsiteX69" fmla="*/ 115747 w 1458410"/>
              <a:gd name="connsiteY69" fmla="*/ 694551 h 2453903"/>
              <a:gd name="connsiteX70" fmla="*/ 57874 w 1458410"/>
              <a:gd name="connsiteY70" fmla="*/ 671402 h 2453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1458410" h="2453903">
                <a:moveTo>
                  <a:pt x="57874" y="671402"/>
                </a:moveTo>
                <a:cubicBezTo>
                  <a:pt x="54016" y="652111"/>
                  <a:pt x="44127" y="633081"/>
                  <a:pt x="46299" y="613528"/>
                </a:cubicBezTo>
                <a:cubicBezTo>
                  <a:pt x="47808" y="599943"/>
                  <a:pt x="101904" y="513135"/>
                  <a:pt x="104172" y="509356"/>
                </a:cubicBezTo>
                <a:cubicBezTo>
                  <a:pt x="104788" y="506893"/>
                  <a:pt x="121391" y="435450"/>
                  <a:pt x="127322" y="428333"/>
                </a:cubicBezTo>
                <a:cubicBezTo>
                  <a:pt x="139672" y="413513"/>
                  <a:pt x="158974" y="406164"/>
                  <a:pt x="173621" y="393609"/>
                </a:cubicBezTo>
                <a:cubicBezTo>
                  <a:pt x="186049" y="382956"/>
                  <a:pt x="193147" y="364964"/>
                  <a:pt x="208345" y="358885"/>
                </a:cubicBezTo>
                <a:cubicBezTo>
                  <a:pt x="233675" y="348753"/>
                  <a:pt x="262403" y="351459"/>
                  <a:pt x="289367" y="347311"/>
                </a:cubicBezTo>
                <a:cubicBezTo>
                  <a:pt x="399953" y="330298"/>
                  <a:pt x="318800" y="343342"/>
                  <a:pt x="405114" y="324161"/>
                </a:cubicBezTo>
                <a:cubicBezTo>
                  <a:pt x="458835" y="312223"/>
                  <a:pt x="459874" y="315130"/>
                  <a:pt x="509286" y="301012"/>
                </a:cubicBezTo>
                <a:cubicBezTo>
                  <a:pt x="521017" y="297660"/>
                  <a:pt x="532903" y="294486"/>
                  <a:pt x="544010" y="289437"/>
                </a:cubicBezTo>
                <a:cubicBezTo>
                  <a:pt x="575426" y="275157"/>
                  <a:pt x="603129" y="251507"/>
                  <a:pt x="636608" y="243138"/>
                </a:cubicBezTo>
                <a:lnTo>
                  <a:pt x="682907" y="231564"/>
                </a:lnTo>
                <a:cubicBezTo>
                  <a:pt x="773337" y="186347"/>
                  <a:pt x="688802" y="237243"/>
                  <a:pt x="763929" y="162116"/>
                </a:cubicBezTo>
                <a:cubicBezTo>
                  <a:pt x="773766" y="152279"/>
                  <a:pt x="788184" y="148127"/>
                  <a:pt x="798653" y="138966"/>
                </a:cubicBezTo>
                <a:cubicBezTo>
                  <a:pt x="947550" y="8682"/>
                  <a:pt x="793797" y="118246"/>
                  <a:pt x="891251" y="69518"/>
                </a:cubicBezTo>
                <a:cubicBezTo>
                  <a:pt x="911373" y="59457"/>
                  <a:pt x="927541" y="41142"/>
                  <a:pt x="949124" y="34794"/>
                </a:cubicBezTo>
                <a:cubicBezTo>
                  <a:pt x="994154" y="21550"/>
                  <a:pt x="1088021" y="11645"/>
                  <a:pt x="1088021" y="11645"/>
                </a:cubicBezTo>
                <a:cubicBezTo>
                  <a:pt x="1099596" y="7787"/>
                  <a:pt x="1110580" y="-866"/>
                  <a:pt x="1122745" y="70"/>
                </a:cubicBezTo>
                <a:cubicBezTo>
                  <a:pt x="1161975" y="3088"/>
                  <a:pt x="1205753" y="1394"/>
                  <a:pt x="1238491" y="23219"/>
                </a:cubicBezTo>
                <a:cubicBezTo>
                  <a:pt x="1258795" y="36755"/>
                  <a:pt x="1255722" y="68995"/>
                  <a:pt x="1261641" y="92668"/>
                </a:cubicBezTo>
                <a:cubicBezTo>
                  <a:pt x="1265499" y="108101"/>
                  <a:pt x="1269765" y="123437"/>
                  <a:pt x="1273216" y="138966"/>
                </a:cubicBezTo>
                <a:cubicBezTo>
                  <a:pt x="1302604" y="271216"/>
                  <a:pt x="1268136" y="130228"/>
                  <a:pt x="1296365" y="243138"/>
                </a:cubicBezTo>
                <a:cubicBezTo>
                  <a:pt x="1300223" y="459199"/>
                  <a:pt x="1294027" y="675674"/>
                  <a:pt x="1307940" y="891321"/>
                </a:cubicBezTo>
                <a:cubicBezTo>
                  <a:pt x="1310524" y="931378"/>
                  <a:pt x="1348926" y="961719"/>
                  <a:pt x="1365813" y="995493"/>
                </a:cubicBezTo>
                <a:cubicBezTo>
                  <a:pt x="1371269" y="1006406"/>
                  <a:pt x="1371932" y="1019304"/>
                  <a:pt x="1377388" y="1030217"/>
                </a:cubicBezTo>
                <a:cubicBezTo>
                  <a:pt x="1383609" y="1042659"/>
                  <a:pt x="1394887" y="1052229"/>
                  <a:pt x="1400537" y="1064941"/>
                </a:cubicBezTo>
                <a:cubicBezTo>
                  <a:pt x="1410447" y="1087239"/>
                  <a:pt x="1415970" y="1111240"/>
                  <a:pt x="1423686" y="1134389"/>
                </a:cubicBezTo>
                <a:cubicBezTo>
                  <a:pt x="1427544" y="1145964"/>
                  <a:pt x="1429805" y="1158200"/>
                  <a:pt x="1435261" y="1169113"/>
                </a:cubicBezTo>
                <a:lnTo>
                  <a:pt x="1458410" y="1215412"/>
                </a:lnTo>
                <a:cubicBezTo>
                  <a:pt x="1447019" y="1245788"/>
                  <a:pt x="1438002" y="1308680"/>
                  <a:pt x="1400537" y="1331159"/>
                </a:cubicBezTo>
                <a:cubicBezTo>
                  <a:pt x="1370946" y="1348914"/>
                  <a:pt x="1307940" y="1377457"/>
                  <a:pt x="1307940" y="1377457"/>
                </a:cubicBezTo>
                <a:cubicBezTo>
                  <a:pt x="1206485" y="1478915"/>
                  <a:pt x="1330647" y="1350210"/>
                  <a:pt x="1250066" y="1446906"/>
                </a:cubicBezTo>
                <a:cubicBezTo>
                  <a:pt x="1239587" y="1459481"/>
                  <a:pt x="1226917" y="1470055"/>
                  <a:pt x="1215342" y="1481630"/>
                </a:cubicBezTo>
                <a:cubicBezTo>
                  <a:pt x="1195232" y="1531905"/>
                  <a:pt x="1171720" y="1608498"/>
                  <a:pt x="1134319" y="1655250"/>
                </a:cubicBezTo>
                <a:cubicBezTo>
                  <a:pt x="1117276" y="1676553"/>
                  <a:pt x="1099961" y="1699291"/>
                  <a:pt x="1076446" y="1713123"/>
                </a:cubicBezTo>
                <a:cubicBezTo>
                  <a:pt x="1033214" y="1738554"/>
                  <a:pt x="983384" y="1750626"/>
                  <a:pt x="937550" y="1770997"/>
                </a:cubicBezTo>
                <a:cubicBezTo>
                  <a:pt x="817019" y="1824567"/>
                  <a:pt x="911592" y="1791225"/>
                  <a:pt x="833378" y="1817295"/>
                </a:cubicBezTo>
                <a:cubicBezTo>
                  <a:pt x="825661" y="1825012"/>
                  <a:pt x="815843" y="1831087"/>
                  <a:pt x="810228" y="1840445"/>
                </a:cubicBezTo>
                <a:cubicBezTo>
                  <a:pt x="803110" y="1852309"/>
                  <a:pt x="789242" y="1912816"/>
                  <a:pt x="787079" y="1921468"/>
                </a:cubicBezTo>
                <a:cubicBezTo>
                  <a:pt x="768567" y="2180632"/>
                  <a:pt x="793996" y="2013000"/>
                  <a:pt x="763929" y="2118237"/>
                </a:cubicBezTo>
                <a:cubicBezTo>
                  <a:pt x="759559" y="2133533"/>
                  <a:pt x="758621" y="2149914"/>
                  <a:pt x="752355" y="2164536"/>
                </a:cubicBezTo>
                <a:cubicBezTo>
                  <a:pt x="746875" y="2177322"/>
                  <a:pt x="736922" y="2187685"/>
                  <a:pt x="729205" y="2199260"/>
                </a:cubicBezTo>
                <a:cubicBezTo>
                  <a:pt x="721489" y="2222409"/>
                  <a:pt x="726359" y="2255173"/>
                  <a:pt x="706056" y="2268708"/>
                </a:cubicBezTo>
                <a:cubicBezTo>
                  <a:pt x="694481" y="2276424"/>
                  <a:pt x="682019" y="2282951"/>
                  <a:pt x="671332" y="2291857"/>
                </a:cubicBezTo>
                <a:cubicBezTo>
                  <a:pt x="658757" y="2302336"/>
                  <a:pt x="649928" y="2317067"/>
                  <a:pt x="636608" y="2326582"/>
                </a:cubicBezTo>
                <a:cubicBezTo>
                  <a:pt x="622567" y="2336611"/>
                  <a:pt x="605392" y="2341351"/>
                  <a:pt x="590309" y="2349731"/>
                </a:cubicBezTo>
                <a:cubicBezTo>
                  <a:pt x="570643" y="2360656"/>
                  <a:pt x="552917" y="2375146"/>
                  <a:pt x="532436" y="2384455"/>
                </a:cubicBezTo>
                <a:cubicBezTo>
                  <a:pt x="510222" y="2394552"/>
                  <a:pt x="486451" y="2400900"/>
                  <a:pt x="462988" y="2407604"/>
                </a:cubicBezTo>
                <a:cubicBezTo>
                  <a:pt x="432396" y="2416345"/>
                  <a:pt x="401256" y="2423038"/>
                  <a:pt x="370390" y="2430754"/>
                </a:cubicBezTo>
                <a:cubicBezTo>
                  <a:pt x="305024" y="2447095"/>
                  <a:pt x="339667" y="2439213"/>
                  <a:pt x="266218" y="2453903"/>
                </a:cubicBezTo>
                <a:cubicBezTo>
                  <a:pt x="196770" y="2450045"/>
                  <a:pt x="126660" y="2452646"/>
                  <a:pt x="57874" y="2442328"/>
                </a:cubicBezTo>
                <a:cubicBezTo>
                  <a:pt x="47082" y="2440709"/>
                  <a:pt x="36267" y="2429982"/>
                  <a:pt x="34724" y="2419179"/>
                </a:cubicBezTo>
                <a:cubicBezTo>
                  <a:pt x="-2827" y="2156325"/>
                  <a:pt x="42570" y="2277131"/>
                  <a:pt x="11575" y="2106663"/>
                </a:cubicBezTo>
                <a:cubicBezTo>
                  <a:pt x="9392" y="2094659"/>
                  <a:pt x="3858" y="2083513"/>
                  <a:pt x="0" y="2071938"/>
                </a:cubicBezTo>
                <a:cubicBezTo>
                  <a:pt x="5787" y="1990921"/>
                  <a:pt x="5905" y="1918048"/>
                  <a:pt x="23150" y="1840445"/>
                </a:cubicBezTo>
                <a:cubicBezTo>
                  <a:pt x="25797" y="1828535"/>
                  <a:pt x="32077" y="1817631"/>
                  <a:pt x="34724" y="1805721"/>
                </a:cubicBezTo>
                <a:cubicBezTo>
                  <a:pt x="61882" y="1683507"/>
                  <a:pt x="31819" y="1779712"/>
                  <a:pt x="57874" y="1701549"/>
                </a:cubicBezTo>
                <a:cubicBezTo>
                  <a:pt x="57993" y="1700836"/>
                  <a:pt x="69024" y="1612374"/>
                  <a:pt x="81023" y="1597376"/>
                </a:cubicBezTo>
                <a:cubicBezTo>
                  <a:pt x="89713" y="1586513"/>
                  <a:pt x="104172" y="1581943"/>
                  <a:pt x="115747" y="1574227"/>
                </a:cubicBezTo>
                <a:cubicBezTo>
                  <a:pt x="143384" y="1491318"/>
                  <a:pt x="103873" y="1586162"/>
                  <a:pt x="162046" y="1516354"/>
                </a:cubicBezTo>
                <a:cubicBezTo>
                  <a:pt x="173092" y="1503099"/>
                  <a:pt x="177479" y="1485488"/>
                  <a:pt x="185195" y="1470055"/>
                </a:cubicBezTo>
                <a:cubicBezTo>
                  <a:pt x="189053" y="1427614"/>
                  <a:pt x="192529" y="1385137"/>
                  <a:pt x="196770" y="1342733"/>
                </a:cubicBezTo>
                <a:cubicBezTo>
                  <a:pt x="207846" y="1231974"/>
                  <a:pt x="197942" y="1269772"/>
                  <a:pt x="219919" y="1203837"/>
                </a:cubicBezTo>
                <a:cubicBezTo>
                  <a:pt x="237595" y="1062435"/>
                  <a:pt x="216921" y="1158391"/>
                  <a:pt x="266218" y="1030217"/>
                </a:cubicBezTo>
                <a:cubicBezTo>
                  <a:pt x="274978" y="1007442"/>
                  <a:pt x="281651" y="983918"/>
                  <a:pt x="289367" y="960769"/>
                </a:cubicBezTo>
                <a:lnTo>
                  <a:pt x="300942" y="926045"/>
                </a:lnTo>
                <a:cubicBezTo>
                  <a:pt x="274423" y="766938"/>
                  <a:pt x="312076" y="909878"/>
                  <a:pt x="266218" y="833447"/>
                </a:cubicBezTo>
                <a:cubicBezTo>
                  <a:pt x="251840" y="809483"/>
                  <a:pt x="259591" y="781560"/>
                  <a:pt x="231494" y="763999"/>
                </a:cubicBezTo>
                <a:cubicBezTo>
                  <a:pt x="210802" y="751066"/>
                  <a:pt x="162046" y="740850"/>
                  <a:pt x="162046" y="740850"/>
                </a:cubicBezTo>
                <a:cubicBezTo>
                  <a:pt x="146613" y="725417"/>
                  <a:pt x="133907" y="706658"/>
                  <a:pt x="115747" y="694551"/>
                </a:cubicBezTo>
                <a:lnTo>
                  <a:pt x="57874" y="671402"/>
                </a:lnTo>
                <a:close/>
              </a:path>
            </a:pathLst>
          </a:cu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6180753" y="706056"/>
            <a:ext cx="2720790" cy="5312779"/>
          </a:xfrm>
          <a:custGeom>
            <a:avLst/>
            <a:gdLst>
              <a:gd name="connsiteX0" fmla="*/ 220047 w 2720790"/>
              <a:gd name="connsiteY0" fmla="*/ 2523281 h 5312779"/>
              <a:gd name="connsiteX1" fmla="*/ 532563 w 2720790"/>
              <a:gd name="connsiteY1" fmla="*/ 2511706 h 5312779"/>
              <a:gd name="connsiteX2" fmla="*/ 567288 w 2720790"/>
              <a:gd name="connsiteY2" fmla="*/ 2500131 h 5312779"/>
              <a:gd name="connsiteX3" fmla="*/ 625161 w 2720790"/>
              <a:gd name="connsiteY3" fmla="*/ 2488557 h 5312779"/>
              <a:gd name="connsiteX4" fmla="*/ 706184 w 2720790"/>
              <a:gd name="connsiteY4" fmla="*/ 2465407 h 5312779"/>
              <a:gd name="connsiteX5" fmla="*/ 764057 w 2720790"/>
              <a:gd name="connsiteY5" fmla="*/ 2453833 h 5312779"/>
              <a:gd name="connsiteX6" fmla="*/ 914528 w 2720790"/>
              <a:gd name="connsiteY6" fmla="*/ 2430683 h 5312779"/>
              <a:gd name="connsiteX7" fmla="*/ 902953 w 2720790"/>
              <a:gd name="connsiteY7" fmla="*/ 2384385 h 5312779"/>
              <a:gd name="connsiteX8" fmla="*/ 891379 w 2720790"/>
              <a:gd name="connsiteY8" fmla="*/ 2349660 h 5312779"/>
              <a:gd name="connsiteX9" fmla="*/ 902953 w 2720790"/>
              <a:gd name="connsiteY9" fmla="*/ 2210764 h 5312779"/>
              <a:gd name="connsiteX10" fmla="*/ 937677 w 2720790"/>
              <a:gd name="connsiteY10" fmla="*/ 2141316 h 5312779"/>
              <a:gd name="connsiteX11" fmla="*/ 983976 w 2720790"/>
              <a:gd name="connsiteY11" fmla="*/ 2129741 h 5312779"/>
              <a:gd name="connsiteX12" fmla="*/ 1018700 w 2720790"/>
              <a:gd name="connsiteY12" fmla="*/ 2118167 h 5312779"/>
              <a:gd name="connsiteX13" fmla="*/ 1064999 w 2720790"/>
              <a:gd name="connsiteY13" fmla="*/ 2060293 h 5312779"/>
              <a:gd name="connsiteX14" fmla="*/ 1076574 w 2720790"/>
              <a:gd name="connsiteY14" fmla="*/ 2025569 h 5312779"/>
              <a:gd name="connsiteX15" fmla="*/ 1111298 w 2720790"/>
              <a:gd name="connsiteY15" fmla="*/ 1840374 h 5312779"/>
              <a:gd name="connsiteX16" fmla="*/ 1146022 w 2720790"/>
              <a:gd name="connsiteY16" fmla="*/ 1805650 h 5312779"/>
              <a:gd name="connsiteX17" fmla="*/ 1192320 w 2720790"/>
              <a:gd name="connsiteY17" fmla="*/ 1782501 h 5312779"/>
              <a:gd name="connsiteX18" fmla="*/ 1215470 w 2720790"/>
              <a:gd name="connsiteY18" fmla="*/ 1747777 h 5312779"/>
              <a:gd name="connsiteX19" fmla="*/ 1250194 w 2720790"/>
              <a:gd name="connsiteY19" fmla="*/ 1736202 h 5312779"/>
              <a:gd name="connsiteX20" fmla="*/ 1284918 w 2720790"/>
              <a:gd name="connsiteY20" fmla="*/ 1713053 h 5312779"/>
              <a:gd name="connsiteX21" fmla="*/ 1331217 w 2720790"/>
              <a:gd name="connsiteY21" fmla="*/ 1666754 h 5312779"/>
              <a:gd name="connsiteX22" fmla="*/ 1389090 w 2720790"/>
              <a:gd name="connsiteY22" fmla="*/ 1597306 h 5312779"/>
              <a:gd name="connsiteX23" fmla="*/ 1423814 w 2720790"/>
              <a:gd name="connsiteY23" fmla="*/ 1504709 h 5312779"/>
              <a:gd name="connsiteX24" fmla="*/ 1481688 w 2720790"/>
              <a:gd name="connsiteY24" fmla="*/ 1481559 h 5312779"/>
              <a:gd name="connsiteX25" fmla="*/ 1516412 w 2720790"/>
              <a:gd name="connsiteY25" fmla="*/ 1458410 h 5312779"/>
              <a:gd name="connsiteX26" fmla="*/ 1527986 w 2720790"/>
              <a:gd name="connsiteY26" fmla="*/ 1041721 h 5312779"/>
              <a:gd name="connsiteX27" fmla="*/ 1481688 w 2720790"/>
              <a:gd name="connsiteY27" fmla="*/ 972273 h 5312779"/>
              <a:gd name="connsiteX28" fmla="*/ 1470113 w 2720790"/>
              <a:gd name="connsiteY28" fmla="*/ 717630 h 5312779"/>
              <a:gd name="connsiteX29" fmla="*/ 1446963 w 2720790"/>
              <a:gd name="connsiteY29" fmla="*/ 300941 h 5312779"/>
              <a:gd name="connsiteX30" fmla="*/ 1458538 w 2720790"/>
              <a:gd name="connsiteY30" fmla="*/ 23149 h 5312779"/>
              <a:gd name="connsiteX31" fmla="*/ 1493262 w 2720790"/>
              <a:gd name="connsiteY31" fmla="*/ 0 h 5312779"/>
              <a:gd name="connsiteX32" fmla="*/ 2025698 w 2720790"/>
              <a:gd name="connsiteY32" fmla="*/ 11574 h 5312779"/>
              <a:gd name="connsiteX33" fmla="*/ 2129870 w 2720790"/>
              <a:gd name="connsiteY33" fmla="*/ 104172 h 5312779"/>
              <a:gd name="connsiteX34" fmla="*/ 2257191 w 2720790"/>
              <a:gd name="connsiteY34" fmla="*/ 162045 h 5312779"/>
              <a:gd name="connsiteX35" fmla="*/ 2315065 w 2720790"/>
              <a:gd name="connsiteY35" fmla="*/ 208344 h 5312779"/>
              <a:gd name="connsiteX36" fmla="*/ 2349789 w 2720790"/>
              <a:gd name="connsiteY36" fmla="*/ 219919 h 5312779"/>
              <a:gd name="connsiteX37" fmla="*/ 2361363 w 2720790"/>
              <a:gd name="connsiteY37" fmla="*/ 254643 h 5312779"/>
              <a:gd name="connsiteX38" fmla="*/ 2384513 w 2720790"/>
              <a:gd name="connsiteY38" fmla="*/ 300941 h 5312779"/>
              <a:gd name="connsiteX39" fmla="*/ 2407662 w 2720790"/>
              <a:gd name="connsiteY39" fmla="*/ 381964 h 5312779"/>
              <a:gd name="connsiteX40" fmla="*/ 2442386 w 2720790"/>
              <a:gd name="connsiteY40" fmla="*/ 439838 h 5312779"/>
              <a:gd name="connsiteX41" fmla="*/ 2523409 w 2720790"/>
              <a:gd name="connsiteY41" fmla="*/ 590309 h 5312779"/>
              <a:gd name="connsiteX42" fmla="*/ 2558133 w 2720790"/>
              <a:gd name="connsiteY42" fmla="*/ 613458 h 5312779"/>
              <a:gd name="connsiteX43" fmla="*/ 2616006 w 2720790"/>
              <a:gd name="connsiteY43" fmla="*/ 671331 h 5312779"/>
              <a:gd name="connsiteX44" fmla="*/ 2685455 w 2720790"/>
              <a:gd name="connsiteY44" fmla="*/ 763929 h 5312779"/>
              <a:gd name="connsiteX45" fmla="*/ 2720179 w 2720790"/>
              <a:gd name="connsiteY45" fmla="*/ 914400 h 5312779"/>
              <a:gd name="connsiteX46" fmla="*/ 2708604 w 2720790"/>
              <a:gd name="connsiteY46" fmla="*/ 1088020 h 5312779"/>
              <a:gd name="connsiteX47" fmla="*/ 2685455 w 2720790"/>
              <a:gd name="connsiteY47" fmla="*/ 1122744 h 5312779"/>
              <a:gd name="connsiteX48" fmla="*/ 2639156 w 2720790"/>
              <a:gd name="connsiteY48" fmla="*/ 1273215 h 5312779"/>
              <a:gd name="connsiteX49" fmla="*/ 2616006 w 2720790"/>
              <a:gd name="connsiteY49" fmla="*/ 1435260 h 5312779"/>
              <a:gd name="connsiteX50" fmla="*/ 2604432 w 2720790"/>
              <a:gd name="connsiteY50" fmla="*/ 1469985 h 5312779"/>
              <a:gd name="connsiteX51" fmla="*/ 2581282 w 2720790"/>
              <a:gd name="connsiteY51" fmla="*/ 1493134 h 5312779"/>
              <a:gd name="connsiteX52" fmla="*/ 2523409 w 2720790"/>
              <a:gd name="connsiteY52" fmla="*/ 1608881 h 5312779"/>
              <a:gd name="connsiteX53" fmla="*/ 2465536 w 2720790"/>
              <a:gd name="connsiteY53" fmla="*/ 1817225 h 5312779"/>
              <a:gd name="connsiteX54" fmla="*/ 2349789 w 2720790"/>
              <a:gd name="connsiteY54" fmla="*/ 2118167 h 5312779"/>
              <a:gd name="connsiteX55" fmla="*/ 2303490 w 2720790"/>
              <a:gd name="connsiteY55" fmla="*/ 2245488 h 5312779"/>
              <a:gd name="connsiteX56" fmla="*/ 2199318 w 2720790"/>
              <a:gd name="connsiteY56" fmla="*/ 2627453 h 5312779"/>
              <a:gd name="connsiteX57" fmla="*/ 2187743 w 2720790"/>
              <a:gd name="connsiteY57" fmla="*/ 2708476 h 5312779"/>
              <a:gd name="connsiteX58" fmla="*/ 2176169 w 2720790"/>
              <a:gd name="connsiteY58" fmla="*/ 2777924 h 5312779"/>
              <a:gd name="connsiteX59" fmla="*/ 2153019 w 2720790"/>
              <a:gd name="connsiteY59" fmla="*/ 2939969 h 5312779"/>
              <a:gd name="connsiteX60" fmla="*/ 2141444 w 2720790"/>
              <a:gd name="connsiteY60" fmla="*/ 3750197 h 5312779"/>
              <a:gd name="connsiteX61" fmla="*/ 2153019 w 2720790"/>
              <a:gd name="connsiteY61" fmla="*/ 3865944 h 5312779"/>
              <a:gd name="connsiteX62" fmla="*/ 2199318 w 2720790"/>
              <a:gd name="connsiteY62" fmla="*/ 3970116 h 5312779"/>
              <a:gd name="connsiteX63" fmla="*/ 2222467 w 2720790"/>
              <a:gd name="connsiteY63" fmla="*/ 4039564 h 5312779"/>
              <a:gd name="connsiteX64" fmla="*/ 2257191 w 2720790"/>
              <a:gd name="connsiteY64" fmla="*/ 4097438 h 5312779"/>
              <a:gd name="connsiteX65" fmla="*/ 2303490 w 2720790"/>
              <a:gd name="connsiteY65" fmla="*/ 4247909 h 5312779"/>
              <a:gd name="connsiteX66" fmla="*/ 2338214 w 2720790"/>
              <a:gd name="connsiteY66" fmla="*/ 4317357 h 5312779"/>
              <a:gd name="connsiteX67" fmla="*/ 2361363 w 2720790"/>
              <a:gd name="connsiteY67" fmla="*/ 4386805 h 5312779"/>
              <a:gd name="connsiteX68" fmla="*/ 2407662 w 2720790"/>
              <a:gd name="connsiteY68" fmla="*/ 4490977 h 5312779"/>
              <a:gd name="connsiteX69" fmla="*/ 2419237 w 2720790"/>
              <a:gd name="connsiteY69" fmla="*/ 4525701 h 5312779"/>
              <a:gd name="connsiteX70" fmla="*/ 2396088 w 2720790"/>
              <a:gd name="connsiteY70" fmla="*/ 4745620 h 5312779"/>
              <a:gd name="connsiteX71" fmla="*/ 2372938 w 2720790"/>
              <a:gd name="connsiteY71" fmla="*/ 4907666 h 5312779"/>
              <a:gd name="connsiteX72" fmla="*/ 2361363 w 2720790"/>
              <a:gd name="connsiteY72" fmla="*/ 4942390 h 5312779"/>
              <a:gd name="connsiteX73" fmla="*/ 2280341 w 2720790"/>
              <a:gd name="connsiteY73" fmla="*/ 5023412 h 5312779"/>
              <a:gd name="connsiteX74" fmla="*/ 2210893 w 2720790"/>
              <a:gd name="connsiteY74" fmla="*/ 5069711 h 5312779"/>
              <a:gd name="connsiteX75" fmla="*/ 2153019 w 2720790"/>
              <a:gd name="connsiteY75" fmla="*/ 5139159 h 5312779"/>
              <a:gd name="connsiteX76" fmla="*/ 2083571 w 2720790"/>
              <a:gd name="connsiteY76" fmla="*/ 5220182 h 5312779"/>
              <a:gd name="connsiteX77" fmla="*/ 2002548 w 2720790"/>
              <a:gd name="connsiteY77" fmla="*/ 5243331 h 5312779"/>
              <a:gd name="connsiteX78" fmla="*/ 1747905 w 2720790"/>
              <a:gd name="connsiteY78" fmla="*/ 5254906 h 5312779"/>
              <a:gd name="connsiteX79" fmla="*/ 1539561 w 2720790"/>
              <a:gd name="connsiteY79" fmla="*/ 5278055 h 5312779"/>
              <a:gd name="connsiteX80" fmla="*/ 1493262 w 2720790"/>
              <a:gd name="connsiteY80" fmla="*/ 5289630 h 5312779"/>
              <a:gd name="connsiteX81" fmla="*/ 1250194 w 2720790"/>
              <a:gd name="connsiteY81" fmla="*/ 5312779 h 5312779"/>
              <a:gd name="connsiteX82" fmla="*/ 1018700 w 2720790"/>
              <a:gd name="connsiteY82" fmla="*/ 5254906 h 5312779"/>
              <a:gd name="connsiteX83" fmla="*/ 810356 w 2720790"/>
              <a:gd name="connsiteY83" fmla="*/ 5150734 h 5312779"/>
              <a:gd name="connsiteX84" fmla="*/ 659885 w 2720790"/>
              <a:gd name="connsiteY84" fmla="*/ 5069711 h 5312779"/>
              <a:gd name="connsiteX85" fmla="*/ 555713 w 2720790"/>
              <a:gd name="connsiteY85" fmla="*/ 5046562 h 5312779"/>
              <a:gd name="connsiteX86" fmla="*/ 324219 w 2720790"/>
              <a:gd name="connsiteY86" fmla="*/ 5023412 h 5312779"/>
              <a:gd name="connsiteX87" fmla="*/ 162174 w 2720790"/>
              <a:gd name="connsiteY87" fmla="*/ 5046562 h 5312779"/>
              <a:gd name="connsiteX88" fmla="*/ 92725 w 2720790"/>
              <a:gd name="connsiteY88" fmla="*/ 5069711 h 5312779"/>
              <a:gd name="connsiteX89" fmla="*/ 46427 w 2720790"/>
              <a:gd name="connsiteY89" fmla="*/ 5081286 h 5312779"/>
              <a:gd name="connsiteX90" fmla="*/ 23277 w 2720790"/>
              <a:gd name="connsiteY90" fmla="*/ 5104435 h 5312779"/>
              <a:gd name="connsiteX91" fmla="*/ 11703 w 2720790"/>
              <a:gd name="connsiteY91" fmla="*/ 5023412 h 5312779"/>
              <a:gd name="connsiteX92" fmla="*/ 69576 w 2720790"/>
              <a:gd name="connsiteY92" fmla="*/ 4988688 h 5312779"/>
              <a:gd name="connsiteX93" fmla="*/ 81151 w 2720790"/>
              <a:gd name="connsiteY93" fmla="*/ 4953964 h 5312779"/>
              <a:gd name="connsiteX94" fmla="*/ 139024 w 2720790"/>
              <a:gd name="connsiteY94" fmla="*/ 4884516 h 5312779"/>
              <a:gd name="connsiteX95" fmla="*/ 162174 w 2720790"/>
              <a:gd name="connsiteY95" fmla="*/ 4803493 h 5312779"/>
              <a:gd name="connsiteX96" fmla="*/ 173748 w 2720790"/>
              <a:gd name="connsiteY96" fmla="*/ 4664597 h 5312779"/>
              <a:gd name="connsiteX97" fmla="*/ 196898 w 2720790"/>
              <a:gd name="connsiteY97" fmla="*/ 4548850 h 5312779"/>
              <a:gd name="connsiteX98" fmla="*/ 231622 w 2720790"/>
              <a:gd name="connsiteY98" fmla="*/ 4502552 h 5312779"/>
              <a:gd name="connsiteX99" fmla="*/ 277920 w 2720790"/>
              <a:gd name="connsiteY99" fmla="*/ 4444678 h 5312779"/>
              <a:gd name="connsiteX100" fmla="*/ 289495 w 2720790"/>
              <a:gd name="connsiteY100" fmla="*/ 4409954 h 5312779"/>
              <a:gd name="connsiteX101" fmla="*/ 312644 w 2720790"/>
              <a:gd name="connsiteY101" fmla="*/ 4317357 h 5312779"/>
              <a:gd name="connsiteX102" fmla="*/ 324219 w 2720790"/>
              <a:gd name="connsiteY102" fmla="*/ 4282633 h 5312779"/>
              <a:gd name="connsiteX103" fmla="*/ 347369 w 2720790"/>
              <a:gd name="connsiteY103" fmla="*/ 4178460 h 5312779"/>
              <a:gd name="connsiteX104" fmla="*/ 382093 w 2720790"/>
              <a:gd name="connsiteY104" fmla="*/ 4132162 h 5312779"/>
              <a:gd name="connsiteX105" fmla="*/ 451541 w 2720790"/>
              <a:gd name="connsiteY105" fmla="*/ 4085863 h 5312779"/>
              <a:gd name="connsiteX106" fmla="*/ 486265 w 2720790"/>
              <a:gd name="connsiteY106" fmla="*/ 3819645 h 5312779"/>
              <a:gd name="connsiteX107" fmla="*/ 463115 w 2720790"/>
              <a:gd name="connsiteY107" fmla="*/ 3599726 h 5312779"/>
              <a:gd name="connsiteX108" fmla="*/ 451541 w 2720790"/>
              <a:gd name="connsiteY108" fmla="*/ 3565002 h 5312779"/>
              <a:gd name="connsiteX109" fmla="*/ 428391 w 2720790"/>
              <a:gd name="connsiteY109" fmla="*/ 3472405 h 5312779"/>
              <a:gd name="connsiteX110" fmla="*/ 405242 w 2720790"/>
              <a:gd name="connsiteY110" fmla="*/ 3437681 h 5312779"/>
              <a:gd name="connsiteX111" fmla="*/ 393667 w 2720790"/>
              <a:gd name="connsiteY111" fmla="*/ 3402957 h 5312779"/>
              <a:gd name="connsiteX112" fmla="*/ 347369 w 2720790"/>
              <a:gd name="connsiteY112" fmla="*/ 3345083 h 5312779"/>
              <a:gd name="connsiteX113" fmla="*/ 335794 w 2720790"/>
              <a:gd name="connsiteY113" fmla="*/ 3310359 h 5312779"/>
              <a:gd name="connsiteX114" fmla="*/ 312644 w 2720790"/>
              <a:gd name="connsiteY114" fmla="*/ 3194612 h 5312779"/>
              <a:gd name="connsiteX115" fmla="*/ 301070 w 2720790"/>
              <a:gd name="connsiteY115" fmla="*/ 3067291 h 5312779"/>
              <a:gd name="connsiteX116" fmla="*/ 289495 w 2720790"/>
              <a:gd name="connsiteY116" fmla="*/ 3032567 h 5312779"/>
              <a:gd name="connsiteX117" fmla="*/ 254771 w 2720790"/>
              <a:gd name="connsiteY117" fmla="*/ 2870521 h 5312779"/>
              <a:gd name="connsiteX118" fmla="*/ 243196 w 2720790"/>
              <a:gd name="connsiteY118" fmla="*/ 2615878 h 5312779"/>
              <a:gd name="connsiteX119" fmla="*/ 231622 w 2720790"/>
              <a:gd name="connsiteY119" fmla="*/ 2569579 h 5312779"/>
              <a:gd name="connsiteX120" fmla="*/ 220047 w 2720790"/>
              <a:gd name="connsiteY120" fmla="*/ 2523281 h 5312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Lst>
            <a:rect l="l" t="t" r="r" b="b"/>
            <a:pathLst>
              <a:path w="2720790" h="5312779">
                <a:moveTo>
                  <a:pt x="220047" y="2523281"/>
                </a:moveTo>
                <a:cubicBezTo>
                  <a:pt x="270204" y="2513636"/>
                  <a:pt x="428550" y="2518640"/>
                  <a:pt x="532563" y="2511706"/>
                </a:cubicBezTo>
                <a:cubicBezTo>
                  <a:pt x="544737" y="2510894"/>
                  <a:pt x="555451" y="2503090"/>
                  <a:pt x="567288" y="2500131"/>
                </a:cubicBezTo>
                <a:cubicBezTo>
                  <a:pt x="586374" y="2495360"/>
                  <a:pt x="605956" y="2492825"/>
                  <a:pt x="625161" y="2488557"/>
                </a:cubicBezTo>
                <a:cubicBezTo>
                  <a:pt x="820025" y="2445254"/>
                  <a:pt x="551503" y="2504077"/>
                  <a:pt x="706184" y="2465407"/>
                </a:cubicBezTo>
                <a:cubicBezTo>
                  <a:pt x="725270" y="2460636"/>
                  <a:pt x="744701" y="2457352"/>
                  <a:pt x="764057" y="2453833"/>
                </a:cubicBezTo>
                <a:cubicBezTo>
                  <a:pt x="822955" y="2443124"/>
                  <a:pt x="853820" y="2439356"/>
                  <a:pt x="914528" y="2430683"/>
                </a:cubicBezTo>
                <a:cubicBezTo>
                  <a:pt x="910670" y="2415250"/>
                  <a:pt x="907323" y="2399681"/>
                  <a:pt x="902953" y="2384385"/>
                </a:cubicBezTo>
                <a:cubicBezTo>
                  <a:pt x="899601" y="2372653"/>
                  <a:pt x="891379" y="2361861"/>
                  <a:pt x="891379" y="2349660"/>
                </a:cubicBezTo>
                <a:cubicBezTo>
                  <a:pt x="891379" y="2303201"/>
                  <a:pt x="896813" y="2256816"/>
                  <a:pt x="902953" y="2210764"/>
                </a:cubicBezTo>
                <a:cubicBezTo>
                  <a:pt x="905207" y="2193856"/>
                  <a:pt x="923403" y="2150832"/>
                  <a:pt x="937677" y="2141316"/>
                </a:cubicBezTo>
                <a:cubicBezTo>
                  <a:pt x="950913" y="2132492"/>
                  <a:pt x="968680" y="2134111"/>
                  <a:pt x="983976" y="2129741"/>
                </a:cubicBezTo>
                <a:cubicBezTo>
                  <a:pt x="995707" y="2126389"/>
                  <a:pt x="1007125" y="2122025"/>
                  <a:pt x="1018700" y="2118167"/>
                </a:cubicBezTo>
                <a:cubicBezTo>
                  <a:pt x="1040233" y="2096634"/>
                  <a:pt x="1050397" y="2089497"/>
                  <a:pt x="1064999" y="2060293"/>
                </a:cubicBezTo>
                <a:cubicBezTo>
                  <a:pt x="1070455" y="2049380"/>
                  <a:pt x="1072716" y="2037144"/>
                  <a:pt x="1076574" y="2025569"/>
                </a:cubicBezTo>
                <a:cubicBezTo>
                  <a:pt x="1084522" y="1922241"/>
                  <a:pt x="1061541" y="1900082"/>
                  <a:pt x="1111298" y="1840374"/>
                </a:cubicBezTo>
                <a:cubicBezTo>
                  <a:pt x="1121777" y="1827799"/>
                  <a:pt x="1132702" y="1815164"/>
                  <a:pt x="1146022" y="1805650"/>
                </a:cubicBezTo>
                <a:cubicBezTo>
                  <a:pt x="1160062" y="1795621"/>
                  <a:pt x="1176887" y="1790217"/>
                  <a:pt x="1192320" y="1782501"/>
                </a:cubicBezTo>
                <a:cubicBezTo>
                  <a:pt x="1200037" y="1770926"/>
                  <a:pt x="1204607" y="1756467"/>
                  <a:pt x="1215470" y="1747777"/>
                </a:cubicBezTo>
                <a:cubicBezTo>
                  <a:pt x="1224997" y="1740155"/>
                  <a:pt x="1239281" y="1741658"/>
                  <a:pt x="1250194" y="1736202"/>
                </a:cubicBezTo>
                <a:cubicBezTo>
                  <a:pt x="1262636" y="1729981"/>
                  <a:pt x="1274356" y="1722106"/>
                  <a:pt x="1284918" y="1713053"/>
                </a:cubicBezTo>
                <a:cubicBezTo>
                  <a:pt x="1301489" y="1698849"/>
                  <a:pt x="1315784" y="1682187"/>
                  <a:pt x="1331217" y="1666754"/>
                </a:cubicBezTo>
                <a:cubicBezTo>
                  <a:pt x="1353656" y="1644315"/>
                  <a:pt x="1375661" y="1626850"/>
                  <a:pt x="1389090" y="1597306"/>
                </a:cubicBezTo>
                <a:cubicBezTo>
                  <a:pt x="1402731" y="1567296"/>
                  <a:pt x="1403221" y="1530450"/>
                  <a:pt x="1423814" y="1504709"/>
                </a:cubicBezTo>
                <a:cubicBezTo>
                  <a:pt x="1436794" y="1488485"/>
                  <a:pt x="1463104" y="1490851"/>
                  <a:pt x="1481688" y="1481559"/>
                </a:cubicBezTo>
                <a:cubicBezTo>
                  <a:pt x="1494130" y="1475338"/>
                  <a:pt x="1504837" y="1466126"/>
                  <a:pt x="1516412" y="1458410"/>
                </a:cubicBezTo>
                <a:cubicBezTo>
                  <a:pt x="1570349" y="1296596"/>
                  <a:pt x="1568063" y="1330280"/>
                  <a:pt x="1527986" y="1041721"/>
                </a:cubicBezTo>
                <a:cubicBezTo>
                  <a:pt x="1524159" y="1014164"/>
                  <a:pt x="1481688" y="972273"/>
                  <a:pt x="1481688" y="972273"/>
                </a:cubicBezTo>
                <a:cubicBezTo>
                  <a:pt x="1477830" y="887392"/>
                  <a:pt x="1473258" y="802540"/>
                  <a:pt x="1470113" y="717630"/>
                </a:cubicBezTo>
                <a:cubicBezTo>
                  <a:pt x="1455417" y="320843"/>
                  <a:pt x="1488835" y="468427"/>
                  <a:pt x="1446963" y="300941"/>
                </a:cubicBezTo>
                <a:cubicBezTo>
                  <a:pt x="1450821" y="208344"/>
                  <a:pt x="1444446" y="114749"/>
                  <a:pt x="1458538" y="23149"/>
                </a:cubicBezTo>
                <a:cubicBezTo>
                  <a:pt x="1460653" y="9400"/>
                  <a:pt x="1479354" y="284"/>
                  <a:pt x="1493262" y="0"/>
                </a:cubicBezTo>
                <a:lnTo>
                  <a:pt x="2025698" y="11574"/>
                </a:lnTo>
                <a:cubicBezTo>
                  <a:pt x="2059323" y="45201"/>
                  <a:pt x="2088398" y="75461"/>
                  <a:pt x="2129870" y="104172"/>
                </a:cubicBezTo>
                <a:cubicBezTo>
                  <a:pt x="2182928" y="140904"/>
                  <a:pt x="2203363" y="135131"/>
                  <a:pt x="2257191" y="162045"/>
                </a:cubicBezTo>
                <a:cubicBezTo>
                  <a:pt x="2396180" y="231540"/>
                  <a:pt x="2207409" y="143751"/>
                  <a:pt x="2315065" y="208344"/>
                </a:cubicBezTo>
                <a:cubicBezTo>
                  <a:pt x="2325527" y="214621"/>
                  <a:pt x="2338214" y="216061"/>
                  <a:pt x="2349789" y="219919"/>
                </a:cubicBezTo>
                <a:cubicBezTo>
                  <a:pt x="2353647" y="231494"/>
                  <a:pt x="2356557" y="243429"/>
                  <a:pt x="2361363" y="254643"/>
                </a:cubicBezTo>
                <a:cubicBezTo>
                  <a:pt x="2368160" y="270502"/>
                  <a:pt x="2378616" y="284725"/>
                  <a:pt x="2384513" y="300941"/>
                </a:cubicBezTo>
                <a:cubicBezTo>
                  <a:pt x="2394112" y="327338"/>
                  <a:pt x="2396859" y="356036"/>
                  <a:pt x="2407662" y="381964"/>
                </a:cubicBezTo>
                <a:cubicBezTo>
                  <a:pt x="2416315" y="402731"/>
                  <a:pt x="2432325" y="419716"/>
                  <a:pt x="2442386" y="439838"/>
                </a:cubicBezTo>
                <a:cubicBezTo>
                  <a:pt x="2478289" y="511643"/>
                  <a:pt x="2470073" y="529353"/>
                  <a:pt x="2523409" y="590309"/>
                </a:cubicBezTo>
                <a:cubicBezTo>
                  <a:pt x="2532569" y="600778"/>
                  <a:pt x="2547664" y="604298"/>
                  <a:pt x="2558133" y="613458"/>
                </a:cubicBezTo>
                <a:cubicBezTo>
                  <a:pt x="2578665" y="631423"/>
                  <a:pt x="2598384" y="650505"/>
                  <a:pt x="2616006" y="671331"/>
                </a:cubicBezTo>
                <a:cubicBezTo>
                  <a:pt x="2640928" y="700784"/>
                  <a:pt x="2662305" y="733063"/>
                  <a:pt x="2685455" y="763929"/>
                </a:cubicBezTo>
                <a:cubicBezTo>
                  <a:pt x="2702270" y="814378"/>
                  <a:pt x="2717857" y="856356"/>
                  <a:pt x="2720179" y="914400"/>
                </a:cubicBezTo>
                <a:cubicBezTo>
                  <a:pt x="2722497" y="972355"/>
                  <a:pt x="2718139" y="1030807"/>
                  <a:pt x="2708604" y="1088020"/>
                </a:cubicBezTo>
                <a:cubicBezTo>
                  <a:pt x="2706317" y="1101742"/>
                  <a:pt x="2691211" y="1110080"/>
                  <a:pt x="2685455" y="1122744"/>
                </a:cubicBezTo>
                <a:cubicBezTo>
                  <a:pt x="2658274" y="1182542"/>
                  <a:pt x="2648572" y="1213585"/>
                  <a:pt x="2639156" y="1273215"/>
                </a:cubicBezTo>
                <a:cubicBezTo>
                  <a:pt x="2630646" y="1327111"/>
                  <a:pt x="2625488" y="1381527"/>
                  <a:pt x="2616006" y="1435260"/>
                </a:cubicBezTo>
                <a:cubicBezTo>
                  <a:pt x="2613886" y="1447275"/>
                  <a:pt x="2610709" y="1459523"/>
                  <a:pt x="2604432" y="1469985"/>
                </a:cubicBezTo>
                <a:cubicBezTo>
                  <a:pt x="2598817" y="1479343"/>
                  <a:pt x="2587625" y="1484254"/>
                  <a:pt x="2581282" y="1493134"/>
                </a:cubicBezTo>
                <a:cubicBezTo>
                  <a:pt x="2556503" y="1527824"/>
                  <a:pt x="2535856" y="1567984"/>
                  <a:pt x="2523409" y="1608881"/>
                </a:cubicBezTo>
                <a:cubicBezTo>
                  <a:pt x="2502423" y="1677836"/>
                  <a:pt x="2497770" y="1752757"/>
                  <a:pt x="2465536" y="1817225"/>
                </a:cubicBezTo>
                <a:cubicBezTo>
                  <a:pt x="2312665" y="2122964"/>
                  <a:pt x="2519593" y="1693672"/>
                  <a:pt x="2349789" y="2118167"/>
                </a:cubicBezTo>
                <a:cubicBezTo>
                  <a:pt x="2333557" y="2158746"/>
                  <a:pt x="2314441" y="2203248"/>
                  <a:pt x="2303490" y="2245488"/>
                </a:cubicBezTo>
                <a:cubicBezTo>
                  <a:pt x="2206645" y="2619037"/>
                  <a:pt x="2288168" y="2360906"/>
                  <a:pt x="2199318" y="2627453"/>
                </a:cubicBezTo>
                <a:cubicBezTo>
                  <a:pt x="2195460" y="2654461"/>
                  <a:pt x="2191891" y="2681511"/>
                  <a:pt x="2187743" y="2708476"/>
                </a:cubicBezTo>
                <a:cubicBezTo>
                  <a:pt x="2184174" y="2731672"/>
                  <a:pt x="2179650" y="2754715"/>
                  <a:pt x="2176169" y="2777924"/>
                </a:cubicBezTo>
                <a:cubicBezTo>
                  <a:pt x="2168075" y="2831884"/>
                  <a:pt x="2160736" y="2885954"/>
                  <a:pt x="2153019" y="2939969"/>
                </a:cubicBezTo>
                <a:cubicBezTo>
                  <a:pt x="2123680" y="3380063"/>
                  <a:pt x="2121543" y="3252664"/>
                  <a:pt x="2141444" y="3750197"/>
                </a:cubicBezTo>
                <a:cubicBezTo>
                  <a:pt x="2142994" y="3788941"/>
                  <a:pt x="2145873" y="3827833"/>
                  <a:pt x="2153019" y="3865944"/>
                </a:cubicBezTo>
                <a:cubicBezTo>
                  <a:pt x="2175373" y="3985163"/>
                  <a:pt x="2165595" y="3894239"/>
                  <a:pt x="2199318" y="3970116"/>
                </a:cubicBezTo>
                <a:cubicBezTo>
                  <a:pt x="2209228" y="3992414"/>
                  <a:pt x="2212370" y="4017350"/>
                  <a:pt x="2222467" y="4039564"/>
                </a:cubicBezTo>
                <a:cubicBezTo>
                  <a:pt x="2231776" y="4060045"/>
                  <a:pt x="2247882" y="4076957"/>
                  <a:pt x="2257191" y="4097438"/>
                </a:cubicBezTo>
                <a:cubicBezTo>
                  <a:pt x="2283520" y="4155361"/>
                  <a:pt x="2280203" y="4187363"/>
                  <a:pt x="2303490" y="4247909"/>
                </a:cubicBezTo>
                <a:cubicBezTo>
                  <a:pt x="2312781" y="4272066"/>
                  <a:pt x="2328260" y="4293466"/>
                  <a:pt x="2338214" y="4317357"/>
                </a:cubicBezTo>
                <a:cubicBezTo>
                  <a:pt x="2347599" y="4339881"/>
                  <a:pt x="2353024" y="4363873"/>
                  <a:pt x="2361363" y="4386805"/>
                </a:cubicBezTo>
                <a:cubicBezTo>
                  <a:pt x="2404431" y="4505241"/>
                  <a:pt x="2364002" y="4389104"/>
                  <a:pt x="2407662" y="4490977"/>
                </a:cubicBezTo>
                <a:cubicBezTo>
                  <a:pt x="2412468" y="4502191"/>
                  <a:pt x="2415379" y="4514126"/>
                  <a:pt x="2419237" y="4525701"/>
                </a:cubicBezTo>
                <a:cubicBezTo>
                  <a:pt x="2409049" y="4637769"/>
                  <a:pt x="2409880" y="4644481"/>
                  <a:pt x="2396088" y="4745620"/>
                </a:cubicBezTo>
                <a:cubicBezTo>
                  <a:pt x="2388716" y="4799683"/>
                  <a:pt x="2390193" y="4855902"/>
                  <a:pt x="2372938" y="4907666"/>
                </a:cubicBezTo>
                <a:cubicBezTo>
                  <a:pt x="2369080" y="4919241"/>
                  <a:pt x="2366819" y="4931477"/>
                  <a:pt x="2361363" y="4942390"/>
                </a:cubicBezTo>
                <a:cubicBezTo>
                  <a:pt x="2338308" y="4988499"/>
                  <a:pt x="2324573" y="4984709"/>
                  <a:pt x="2280341" y="5023412"/>
                </a:cubicBezTo>
                <a:cubicBezTo>
                  <a:pt x="2226985" y="5070098"/>
                  <a:pt x="2268603" y="5050474"/>
                  <a:pt x="2210893" y="5069711"/>
                </a:cubicBezTo>
                <a:cubicBezTo>
                  <a:pt x="2161228" y="5169040"/>
                  <a:pt x="2218461" y="5073717"/>
                  <a:pt x="2153019" y="5139159"/>
                </a:cubicBezTo>
                <a:cubicBezTo>
                  <a:pt x="2120925" y="5171253"/>
                  <a:pt x="2121370" y="5194982"/>
                  <a:pt x="2083571" y="5220182"/>
                </a:cubicBezTo>
                <a:cubicBezTo>
                  <a:pt x="2074996" y="5225899"/>
                  <a:pt x="2006913" y="5242995"/>
                  <a:pt x="2002548" y="5243331"/>
                </a:cubicBezTo>
                <a:cubicBezTo>
                  <a:pt x="1917830" y="5249848"/>
                  <a:pt x="1832786" y="5251048"/>
                  <a:pt x="1747905" y="5254906"/>
                </a:cubicBezTo>
                <a:cubicBezTo>
                  <a:pt x="1607813" y="5282925"/>
                  <a:pt x="1793752" y="5248151"/>
                  <a:pt x="1539561" y="5278055"/>
                </a:cubicBezTo>
                <a:cubicBezTo>
                  <a:pt x="1523762" y="5279914"/>
                  <a:pt x="1508985" y="5287211"/>
                  <a:pt x="1493262" y="5289630"/>
                </a:cubicBezTo>
                <a:cubicBezTo>
                  <a:pt x="1434025" y="5298744"/>
                  <a:pt x="1302752" y="5308399"/>
                  <a:pt x="1250194" y="5312779"/>
                </a:cubicBezTo>
                <a:cubicBezTo>
                  <a:pt x="1173029" y="5293488"/>
                  <a:pt x="1093335" y="5282403"/>
                  <a:pt x="1018700" y="5254906"/>
                </a:cubicBezTo>
                <a:cubicBezTo>
                  <a:pt x="945842" y="5228064"/>
                  <a:pt x="872472" y="5197321"/>
                  <a:pt x="810356" y="5150734"/>
                </a:cubicBezTo>
                <a:cubicBezTo>
                  <a:pt x="750148" y="5105578"/>
                  <a:pt x="749204" y="5099484"/>
                  <a:pt x="659885" y="5069711"/>
                </a:cubicBezTo>
                <a:cubicBezTo>
                  <a:pt x="626139" y="5058462"/>
                  <a:pt x="590373" y="5054560"/>
                  <a:pt x="555713" y="5046562"/>
                </a:cubicBezTo>
                <a:cubicBezTo>
                  <a:pt x="437256" y="5019226"/>
                  <a:pt x="572543" y="5038933"/>
                  <a:pt x="324219" y="5023412"/>
                </a:cubicBezTo>
                <a:cubicBezTo>
                  <a:pt x="270204" y="5031129"/>
                  <a:pt x="215678" y="5035861"/>
                  <a:pt x="162174" y="5046562"/>
                </a:cubicBezTo>
                <a:cubicBezTo>
                  <a:pt x="138246" y="5051348"/>
                  <a:pt x="116098" y="5062699"/>
                  <a:pt x="92725" y="5069711"/>
                </a:cubicBezTo>
                <a:cubicBezTo>
                  <a:pt x="77488" y="5074282"/>
                  <a:pt x="61860" y="5077428"/>
                  <a:pt x="46427" y="5081286"/>
                </a:cubicBezTo>
                <a:cubicBezTo>
                  <a:pt x="38710" y="5089002"/>
                  <a:pt x="33864" y="5107082"/>
                  <a:pt x="23277" y="5104435"/>
                </a:cubicBezTo>
                <a:cubicBezTo>
                  <a:pt x="-10764" y="5095925"/>
                  <a:pt x="-881" y="5038093"/>
                  <a:pt x="11703" y="5023412"/>
                </a:cubicBezTo>
                <a:cubicBezTo>
                  <a:pt x="26344" y="5006331"/>
                  <a:pt x="50285" y="5000263"/>
                  <a:pt x="69576" y="4988688"/>
                </a:cubicBezTo>
                <a:cubicBezTo>
                  <a:pt x="73434" y="4977113"/>
                  <a:pt x="74383" y="4964116"/>
                  <a:pt x="81151" y="4953964"/>
                </a:cubicBezTo>
                <a:cubicBezTo>
                  <a:pt x="132349" y="4877168"/>
                  <a:pt x="101155" y="4960255"/>
                  <a:pt x="139024" y="4884516"/>
                </a:cubicBezTo>
                <a:cubicBezTo>
                  <a:pt x="147327" y="4867910"/>
                  <a:pt x="158465" y="4818329"/>
                  <a:pt x="162174" y="4803493"/>
                </a:cubicBezTo>
                <a:cubicBezTo>
                  <a:pt x="166032" y="4757194"/>
                  <a:pt x="168885" y="4710801"/>
                  <a:pt x="173748" y="4664597"/>
                </a:cubicBezTo>
                <a:cubicBezTo>
                  <a:pt x="175472" y="4648220"/>
                  <a:pt x="181873" y="4575144"/>
                  <a:pt x="196898" y="4548850"/>
                </a:cubicBezTo>
                <a:cubicBezTo>
                  <a:pt x="206469" y="4532101"/>
                  <a:pt x="220409" y="4518250"/>
                  <a:pt x="231622" y="4502552"/>
                </a:cubicBezTo>
                <a:cubicBezTo>
                  <a:pt x="268128" y="4451444"/>
                  <a:pt x="239205" y="4483394"/>
                  <a:pt x="277920" y="4444678"/>
                </a:cubicBezTo>
                <a:cubicBezTo>
                  <a:pt x="281778" y="4433103"/>
                  <a:pt x="286285" y="4421725"/>
                  <a:pt x="289495" y="4409954"/>
                </a:cubicBezTo>
                <a:cubicBezTo>
                  <a:pt x="297866" y="4379259"/>
                  <a:pt x="302583" y="4347540"/>
                  <a:pt x="312644" y="4317357"/>
                </a:cubicBezTo>
                <a:cubicBezTo>
                  <a:pt x="316502" y="4305782"/>
                  <a:pt x="321572" y="4294543"/>
                  <a:pt x="324219" y="4282633"/>
                </a:cubicBezTo>
                <a:cubicBezTo>
                  <a:pt x="328598" y="4262927"/>
                  <a:pt x="333156" y="4203332"/>
                  <a:pt x="347369" y="4178460"/>
                </a:cubicBezTo>
                <a:cubicBezTo>
                  <a:pt x="356940" y="4161711"/>
                  <a:pt x="367675" y="4144978"/>
                  <a:pt x="382093" y="4132162"/>
                </a:cubicBezTo>
                <a:cubicBezTo>
                  <a:pt x="402888" y="4113678"/>
                  <a:pt x="451541" y="4085863"/>
                  <a:pt x="451541" y="4085863"/>
                </a:cubicBezTo>
                <a:cubicBezTo>
                  <a:pt x="515337" y="3990167"/>
                  <a:pt x="486265" y="4046628"/>
                  <a:pt x="486265" y="3819645"/>
                </a:cubicBezTo>
                <a:cubicBezTo>
                  <a:pt x="486265" y="3784559"/>
                  <a:pt x="473133" y="3649816"/>
                  <a:pt x="463115" y="3599726"/>
                </a:cubicBezTo>
                <a:cubicBezTo>
                  <a:pt x="460722" y="3587762"/>
                  <a:pt x="454751" y="3576773"/>
                  <a:pt x="451541" y="3565002"/>
                </a:cubicBezTo>
                <a:cubicBezTo>
                  <a:pt x="443170" y="3534307"/>
                  <a:pt x="446039" y="3498877"/>
                  <a:pt x="428391" y="3472405"/>
                </a:cubicBezTo>
                <a:cubicBezTo>
                  <a:pt x="420675" y="3460830"/>
                  <a:pt x="411463" y="3450123"/>
                  <a:pt x="405242" y="3437681"/>
                </a:cubicBezTo>
                <a:cubicBezTo>
                  <a:pt x="399786" y="3426768"/>
                  <a:pt x="399123" y="3413870"/>
                  <a:pt x="393667" y="3402957"/>
                </a:cubicBezTo>
                <a:cubicBezTo>
                  <a:pt x="379066" y="3373755"/>
                  <a:pt x="368900" y="3366615"/>
                  <a:pt x="347369" y="3345083"/>
                </a:cubicBezTo>
                <a:cubicBezTo>
                  <a:pt x="343511" y="3333508"/>
                  <a:pt x="338538" y="3322247"/>
                  <a:pt x="335794" y="3310359"/>
                </a:cubicBezTo>
                <a:cubicBezTo>
                  <a:pt x="326946" y="3272020"/>
                  <a:pt x="312644" y="3194612"/>
                  <a:pt x="312644" y="3194612"/>
                </a:cubicBezTo>
                <a:cubicBezTo>
                  <a:pt x="308786" y="3152172"/>
                  <a:pt x="307097" y="3109478"/>
                  <a:pt x="301070" y="3067291"/>
                </a:cubicBezTo>
                <a:cubicBezTo>
                  <a:pt x="299345" y="3055213"/>
                  <a:pt x="291350" y="3044626"/>
                  <a:pt x="289495" y="3032567"/>
                </a:cubicBezTo>
                <a:cubicBezTo>
                  <a:pt x="265865" y="2878974"/>
                  <a:pt x="299861" y="2960703"/>
                  <a:pt x="254771" y="2870521"/>
                </a:cubicBezTo>
                <a:cubicBezTo>
                  <a:pt x="250913" y="2785640"/>
                  <a:pt x="249713" y="2700596"/>
                  <a:pt x="243196" y="2615878"/>
                </a:cubicBezTo>
                <a:cubicBezTo>
                  <a:pt x="241976" y="2600017"/>
                  <a:pt x="235992" y="2584875"/>
                  <a:pt x="231622" y="2569579"/>
                </a:cubicBezTo>
                <a:cubicBezTo>
                  <a:pt x="228270" y="2557848"/>
                  <a:pt x="169890" y="2532926"/>
                  <a:pt x="220047" y="2523281"/>
                </a:cubicBezTo>
                <a:close/>
              </a:path>
            </a:pathLst>
          </a:cu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090441" y="2534856"/>
            <a:ext cx="1377387" cy="369332"/>
          </a:xfrm>
          <a:prstGeom prst="rect">
            <a:avLst/>
          </a:prstGeom>
          <a:noFill/>
        </p:spPr>
        <p:txBody>
          <a:bodyPr wrap="square" rtlCol="0">
            <a:spAutoFit/>
          </a:bodyPr>
          <a:lstStyle/>
          <a:p>
            <a:pPr algn="ctr"/>
            <a:r>
              <a:rPr lang="en-US" dirty="0" smtClean="0"/>
              <a:t>SOLID</a:t>
            </a:r>
            <a:endParaRPr lang="en-US" dirty="0"/>
          </a:p>
        </p:txBody>
      </p:sp>
      <p:sp>
        <p:nvSpPr>
          <p:cNvPr id="7" name="TextBox 6"/>
          <p:cNvSpPr txBox="1"/>
          <p:nvPr/>
        </p:nvSpPr>
        <p:spPr>
          <a:xfrm>
            <a:off x="4737274" y="2993113"/>
            <a:ext cx="1377387" cy="369332"/>
          </a:xfrm>
          <a:prstGeom prst="rect">
            <a:avLst/>
          </a:prstGeom>
          <a:noFill/>
        </p:spPr>
        <p:txBody>
          <a:bodyPr wrap="square" rtlCol="0">
            <a:spAutoFit/>
          </a:bodyPr>
          <a:lstStyle/>
          <a:p>
            <a:pPr algn="ctr"/>
            <a:r>
              <a:rPr lang="en-US" dirty="0" smtClean="0"/>
              <a:t>LIQUID</a:t>
            </a:r>
            <a:endParaRPr lang="en-US" dirty="0"/>
          </a:p>
        </p:txBody>
      </p:sp>
      <p:sp>
        <p:nvSpPr>
          <p:cNvPr id="8" name="TextBox 7"/>
          <p:cNvSpPr txBox="1"/>
          <p:nvPr/>
        </p:nvSpPr>
        <p:spPr>
          <a:xfrm>
            <a:off x="6389098" y="1621478"/>
            <a:ext cx="1377387" cy="369332"/>
          </a:xfrm>
          <a:prstGeom prst="rect">
            <a:avLst/>
          </a:prstGeom>
          <a:noFill/>
        </p:spPr>
        <p:txBody>
          <a:bodyPr wrap="square" rtlCol="0">
            <a:spAutoFit/>
          </a:bodyPr>
          <a:lstStyle/>
          <a:p>
            <a:pPr algn="ctr"/>
            <a:r>
              <a:rPr lang="en-US" dirty="0" smtClean="0"/>
              <a:t>GAS</a:t>
            </a:r>
            <a:endParaRPr lang="en-US" dirty="0"/>
          </a:p>
        </p:txBody>
      </p:sp>
      <p:sp>
        <p:nvSpPr>
          <p:cNvPr id="9" name="TextBox 8"/>
          <p:cNvSpPr txBox="1"/>
          <p:nvPr/>
        </p:nvSpPr>
        <p:spPr>
          <a:xfrm>
            <a:off x="6617314" y="3706049"/>
            <a:ext cx="1377387" cy="369332"/>
          </a:xfrm>
          <a:prstGeom prst="rect">
            <a:avLst/>
          </a:prstGeom>
          <a:noFill/>
        </p:spPr>
        <p:txBody>
          <a:bodyPr wrap="square" rtlCol="0">
            <a:spAutoFit/>
          </a:bodyPr>
          <a:lstStyle/>
          <a:p>
            <a:pPr algn="ctr"/>
            <a:r>
              <a:rPr lang="en-US" dirty="0" smtClean="0"/>
              <a:t>PLASMA</a:t>
            </a:r>
            <a:endParaRPr lang="en-US" dirty="0"/>
          </a:p>
        </p:txBody>
      </p:sp>
      <p:sp>
        <p:nvSpPr>
          <p:cNvPr id="10" name="Title 1"/>
          <p:cNvSpPr txBox="1">
            <a:spLocks/>
          </p:cNvSpPr>
          <p:nvPr/>
        </p:nvSpPr>
        <p:spPr>
          <a:xfrm>
            <a:off x="1524000" y="1122363"/>
            <a:ext cx="9144000" cy="23876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smtClean="0"/>
              <a:t>THE UNITED STATES OF MATTER</a:t>
            </a:r>
            <a:endParaRPr lang="en-US" b="1" dirty="0"/>
          </a:p>
        </p:txBody>
      </p:sp>
      <p:sp>
        <p:nvSpPr>
          <p:cNvPr id="11" name="Subtitle 2"/>
          <p:cNvSpPr txBox="1">
            <a:spLocks/>
          </p:cNvSpPr>
          <p:nvPr/>
        </p:nvSpPr>
        <p:spPr>
          <a:xfrm>
            <a:off x="1524000" y="3706049"/>
            <a:ext cx="9144000" cy="155175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dirty="0" smtClean="0"/>
          </a:p>
          <a:p>
            <a:pPr marL="0" indent="0" algn="ctr">
              <a:buNone/>
            </a:pPr>
            <a:endParaRPr lang="en-US" dirty="0"/>
          </a:p>
          <a:p>
            <a:pPr marL="0" indent="0" algn="ctr">
              <a:buNone/>
            </a:pPr>
            <a:r>
              <a:rPr lang="en-US" dirty="0" smtClean="0"/>
              <a:t>“What State Are You In?”</a:t>
            </a:r>
            <a:endParaRPr lang="en-US" dirty="0"/>
          </a:p>
        </p:txBody>
      </p:sp>
      <p:sp>
        <p:nvSpPr>
          <p:cNvPr id="12" name="Rectangle 11"/>
          <p:cNvSpPr/>
          <p:nvPr/>
        </p:nvSpPr>
        <p:spPr>
          <a:xfrm>
            <a:off x="404734" y="479685"/>
            <a:ext cx="11257614" cy="5516381"/>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043571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8449174" y="666688"/>
            <a:ext cx="2838450" cy="3533775"/>
          </a:xfrm>
          <a:prstGeom prst="rect">
            <a:avLst/>
          </a:prstGeom>
        </p:spPr>
      </p:pic>
      <p:sp>
        <p:nvSpPr>
          <p:cNvPr id="4" name="Rectangle 3"/>
          <p:cNvSpPr/>
          <p:nvPr/>
        </p:nvSpPr>
        <p:spPr>
          <a:xfrm>
            <a:off x="404734" y="479685"/>
            <a:ext cx="11257614" cy="5516381"/>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930442" y="1338141"/>
            <a:ext cx="6096000" cy="4093428"/>
          </a:xfrm>
          <a:prstGeom prst="rect">
            <a:avLst/>
          </a:prstGeom>
        </p:spPr>
        <p:txBody>
          <a:bodyPr>
            <a:spAutoFit/>
          </a:bodyPr>
          <a:lstStyle/>
          <a:p>
            <a:r>
              <a:rPr lang="en-US" sz="2000" dirty="0">
                <a:solidFill>
                  <a:srgbClr val="5B5B5B"/>
                </a:solidFill>
                <a:latin typeface="Open Sans"/>
              </a:rPr>
              <a:t>In a </a:t>
            </a:r>
            <a:r>
              <a:rPr lang="en-US" sz="2000" b="1" dirty="0" smtClean="0">
                <a:solidFill>
                  <a:srgbClr val="5B5B5B"/>
                </a:solidFill>
                <a:latin typeface="Open Sans"/>
              </a:rPr>
              <a:t>SOLID</a:t>
            </a:r>
            <a:r>
              <a:rPr lang="en-US" sz="2000" dirty="0" smtClean="0">
                <a:solidFill>
                  <a:srgbClr val="5B5B5B"/>
                </a:solidFill>
                <a:latin typeface="Open Sans"/>
              </a:rPr>
              <a:t>, </a:t>
            </a:r>
            <a:r>
              <a:rPr lang="en-US" sz="2000" dirty="0">
                <a:solidFill>
                  <a:srgbClr val="5B5B5B"/>
                </a:solidFill>
                <a:latin typeface="Open Sans"/>
              </a:rPr>
              <a:t>particles are packed tightly together so they are unable to move about very much. Particles of a solid have very low kinetic energy. </a:t>
            </a:r>
            <a:r>
              <a:rPr lang="en-US" sz="2000" b="1" dirty="0">
                <a:solidFill>
                  <a:srgbClr val="5B5B5B"/>
                </a:solidFill>
                <a:latin typeface="Open Sans"/>
              </a:rPr>
              <a:t>The electrons of each atom are in motion, so the atoms have a small vibration, but they are fixed in their position</a:t>
            </a:r>
            <a:r>
              <a:rPr lang="en-US" sz="2000" dirty="0">
                <a:solidFill>
                  <a:srgbClr val="5B5B5B"/>
                </a:solidFill>
                <a:latin typeface="Open Sans"/>
              </a:rPr>
              <a:t>. Solids have a definite shape. They do not conform to the shape of the container in which they are placed. They also have a definite volume. The particles of a solid are already so tightly packed together that increasing pressure will not compress the solid to a smaller </a:t>
            </a:r>
            <a:r>
              <a:rPr lang="en-US" sz="2000" dirty="0" smtClean="0">
                <a:solidFill>
                  <a:srgbClr val="5B5B5B"/>
                </a:solidFill>
                <a:latin typeface="Open Sans"/>
              </a:rPr>
              <a:t>volume.</a:t>
            </a:r>
          </a:p>
          <a:p>
            <a:endParaRPr lang="en-US" sz="2000" dirty="0">
              <a:solidFill>
                <a:srgbClr val="5B5B5B"/>
              </a:solidFill>
              <a:latin typeface="Open Sans"/>
            </a:endParaRPr>
          </a:p>
          <a:p>
            <a:r>
              <a:rPr lang="en-US" sz="2000" b="1" dirty="0" smtClean="0">
                <a:solidFill>
                  <a:srgbClr val="5B5B5B"/>
                </a:solidFill>
                <a:latin typeface="Open Sans"/>
              </a:rPr>
              <a:t>Q: ARE SOLIDS IN MOTION? EXPLAIN.</a:t>
            </a:r>
            <a:endParaRPr lang="en-US" sz="2000" b="1" dirty="0"/>
          </a:p>
        </p:txBody>
      </p:sp>
    </p:spTree>
    <p:extLst>
      <p:ext uri="{BB962C8B-B14F-4D97-AF65-F5344CB8AC3E}">
        <p14:creationId xmlns:p14="http://schemas.microsoft.com/office/powerpoint/2010/main" val="11951774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44408" y="760827"/>
            <a:ext cx="3038475" cy="4676775"/>
          </a:xfrm>
          <a:prstGeom prst="rect">
            <a:avLst/>
          </a:prstGeom>
        </p:spPr>
      </p:pic>
      <p:sp>
        <p:nvSpPr>
          <p:cNvPr id="3" name="Rectangle 2"/>
          <p:cNvSpPr/>
          <p:nvPr/>
        </p:nvSpPr>
        <p:spPr>
          <a:xfrm>
            <a:off x="404734" y="479685"/>
            <a:ext cx="11257614" cy="5516381"/>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4058652" y="1195734"/>
            <a:ext cx="6096000" cy="3693319"/>
          </a:xfrm>
          <a:prstGeom prst="rect">
            <a:avLst/>
          </a:prstGeom>
        </p:spPr>
        <p:txBody>
          <a:bodyPr>
            <a:spAutoFit/>
          </a:bodyPr>
          <a:lstStyle/>
          <a:p>
            <a:r>
              <a:rPr lang="en-US" dirty="0">
                <a:solidFill>
                  <a:srgbClr val="5B5B5B"/>
                </a:solidFill>
                <a:latin typeface="Open Sans"/>
              </a:rPr>
              <a:t>In the </a:t>
            </a:r>
            <a:r>
              <a:rPr lang="en-US" b="1" dirty="0" smtClean="0">
                <a:solidFill>
                  <a:srgbClr val="5B5B5B"/>
                </a:solidFill>
                <a:latin typeface="Open Sans"/>
              </a:rPr>
              <a:t>LIQUID</a:t>
            </a:r>
            <a:r>
              <a:rPr lang="en-US" dirty="0" smtClean="0">
                <a:solidFill>
                  <a:srgbClr val="5B5B5B"/>
                </a:solidFill>
                <a:latin typeface="Open Sans"/>
              </a:rPr>
              <a:t> </a:t>
            </a:r>
            <a:r>
              <a:rPr lang="en-US" dirty="0">
                <a:solidFill>
                  <a:srgbClr val="5B5B5B"/>
                </a:solidFill>
                <a:latin typeface="Open Sans"/>
              </a:rPr>
              <a:t>phase, the particles of a substance have </a:t>
            </a:r>
            <a:r>
              <a:rPr lang="en-US" b="1" dirty="0">
                <a:solidFill>
                  <a:srgbClr val="5B5B5B"/>
                </a:solidFill>
                <a:latin typeface="Open Sans"/>
              </a:rPr>
              <a:t>more kinetic energy than those in a solid</a:t>
            </a:r>
            <a:r>
              <a:rPr lang="en-US" dirty="0">
                <a:solidFill>
                  <a:srgbClr val="5B5B5B"/>
                </a:solidFill>
                <a:latin typeface="Open Sans"/>
              </a:rPr>
              <a:t>. The liquid particles are </a:t>
            </a:r>
            <a:r>
              <a:rPr lang="en-US" b="1" dirty="0">
                <a:solidFill>
                  <a:srgbClr val="5B5B5B"/>
                </a:solidFill>
                <a:latin typeface="Open Sans"/>
              </a:rPr>
              <a:t>not held in a regular arrangement, but are still very close to each other so liquids have a definite volume</a:t>
            </a:r>
            <a:r>
              <a:rPr lang="en-US" dirty="0">
                <a:solidFill>
                  <a:srgbClr val="5B5B5B"/>
                </a:solidFill>
                <a:latin typeface="Open Sans"/>
              </a:rPr>
              <a:t>. Liquids, like solids, cannot be compressed. Particles of a liquid have just enough room to flow around each other, so liquids have an indefinite shape. A liquid will change shape to conform to its container. Force is spread evenly throughout the liquid, so when an object is placed in a liquid, the liquid particles are displaced by the object</a:t>
            </a:r>
            <a:r>
              <a:rPr lang="en-US" dirty="0" smtClean="0">
                <a:solidFill>
                  <a:srgbClr val="5B5B5B"/>
                </a:solidFill>
                <a:latin typeface="Open Sans"/>
              </a:rPr>
              <a:t>.</a:t>
            </a:r>
          </a:p>
          <a:p>
            <a:endParaRPr lang="en-US" dirty="0">
              <a:solidFill>
                <a:srgbClr val="5B5B5B"/>
              </a:solidFill>
              <a:latin typeface="Open Sans"/>
            </a:endParaRPr>
          </a:p>
          <a:p>
            <a:r>
              <a:rPr lang="en-US" b="1" dirty="0" smtClean="0">
                <a:solidFill>
                  <a:srgbClr val="5B5B5B"/>
                </a:solidFill>
                <a:latin typeface="Open Sans"/>
              </a:rPr>
              <a:t>Q: CAN LIQUIDS BE COMPRESSED? WHY?</a:t>
            </a:r>
            <a:endParaRPr lang="en-US" b="1" dirty="0"/>
          </a:p>
        </p:txBody>
      </p:sp>
    </p:spTree>
    <p:extLst>
      <p:ext uri="{BB962C8B-B14F-4D97-AF65-F5344CB8AC3E}">
        <p14:creationId xmlns:p14="http://schemas.microsoft.com/office/powerpoint/2010/main" val="26775978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9009342" y="1037272"/>
            <a:ext cx="2132145" cy="3350514"/>
          </a:xfrm>
          <a:prstGeom prst="rect">
            <a:avLst/>
          </a:prstGeom>
        </p:spPr>
      </p:pic>
      <p:sp>
        <p:nvSpPr>
          <p:cNvPr id="3" name="Rectangle 2"/>
          <p:cNvSpPr/>
          <p:nvPr/>
        </p:nvSpPr>
        <p:spPr>
          <a:xfrm>
            <a:off x="404734" y="479685"/>
            <a:ext cx="11257614" cy="5516381"/>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659037" y="729496"/>
            <a:ext cx="7091423" cy="4708981"/>
          </a:xfrm>
          <a:prstGeom prst="rect">
            <a:avLst/>
          </a:prstGeom>
        </p:spPr>
        <p:txBody>
          <a:bodyPr wrap="square">
            <a:spAutoFit/>
          </a:bodyPr>
          <a:lstStyle/>
          <a:p>
            <a:r>
              <a:rPr lang="en-US" sz="2000" b="1" dirty="0" smtClean="0">
                <a:solidFill>
                  <a:srgbClr val="5B5B5B"/>
                </a:solidFill>
                <a:latin typeface="Open Sans"/>
              </a:rPr>
              <a:t>GAS</a:t>
            </a:r>
            <a:r>
              <a:rPr lang="en-US" sz="2000" dirty="0" smtClean="0">
                <a:solidFill>
                  <a:srgbClr val="5B5B5B"/>
                </a:solidFill>
                <a:latin typeface="Open Sans"/>
              </a:rPr>
              <a:t> </a:t>
            </a:r>
            <a:r>
              <a:rPr lang="en-US" sz="2000" dirty="0">
                <a:solidFill>
                  <a:srgbClr val="5B5B5B"/>
                </a:solidFill>
                <a:latin typeface="Open Sans"/>
              </a:rPr>
              <a:t>particles have </a:t>
            </a:r>
            <a:r>
              <a:rPr lang="en-US" sz="2000" b="1" dirty="0">
                <a:solidFill>
                  <a:srgbClr val="5B5B5B"/>
                </a:solidFill>
                <a:latin typeface="Open Sans"/>
              </a:rPr>
              <a:t>a great deal of space between them and have high kinetic energy</a:t>
            </a:r>
            <a:r>
              <a:rPr lang="en-US" sz="2000" dirty="0">
                <a:solidFill>
                  <a:srgbClr val="5B5B5B"/>
                </a:solidFill>
                <a:latin typeface="Open Sans"/>
              </a:rPr>
              <a:t>. </a:t>
            </a:r>
            <a:r>
              <a:rPr lang="en-US" sz="2000" u="sng" dirty="0">
                <a:solidFill>
                  <a:srgbClr val="5B5B5B"/>
                </a:solidFill>
                <a:latin typeface="Open Sans"/>
              </a:rPr>
              <a:t>If unconfined, the particles of a gas will spread out indefinitely</a:t>
            </a:r>
            <a:r>
              <a:rPr lang="en-US" sz="2000" dirty="0">
                <a:solidFill>
                  <a:srgbClr val="5B5B5B"/>
                </a:solidFill>
                <a:latin typeface="Open Sans"/>
              </a:rPr>
              <a:t>; </a:t>
            </a:r>
            <a:r>
              <a:rPr lang="en-US" sz="2000" u="sng" dirty="0">
                <a:solidFill>
                  <a:srgbClr val="5B5B5B"/>
                </a:solidFill>
                <a:latin typeface="Open Sans"/>
              </a:rPr>
              <a:t>if confined, the gas will expand to fill its container</a:t>
            </a:r>
            <a:r>
              <a:rPr lang="en-US" sz="2000" dirty="0">
                <a:solidFill>
                  <a:srgbClr val="5B5B5B"/>
                </a:solidFill>
                <a:latin typeface="Open Sans"/>
              </a:rPr>
              <a:t>. When a gas is put under pressure by reducing the volume of the container, the space between particles is reduced, and the pressure exerted by their collisions increases. If the volume of the container is held constant, but the temperature of the gas increases, then the pressure will also increase. Gas particles have enough kinetic energy to overcome intermolecular forces that hold solids and liquids together, thus a gas has no definite volume and no definite shape</a:t>
            </a:r>
            <a:r>
              <a:rPr lang="en-US" sz="2000" dirty="0" smtClean="0">
                <a:solidFill>
                  <a:srgbClr val="5B5B5B"/>
                </a:solidFill>
                <a:latin typeface="Open Sans"/>
              </a:rPr>
              <a:t>.</a:t>
            </a:r>
          </a:p>
          <a:p>
            <a:endParaRPr lang="en-US" sz="2000" dirty="0" smtClean="0">
              <a:solidFill>
                <a:srgbClr val="5B5B5B"/>
              </a:solidFill>
              <a:latin typeface="Open Sans"/>
            </a:endParaRPr>
          </a:p>
          <a:p>
            <a:r>
              <a:rPr lang="en-US" sz="2000" b="1" dirty="0" smtClean="0">
                <a:solidFill>
                  <a:srgbClr val="5B5B5B"/>
                </a:solidFill>
                <a:latin typeface="Open Sans"/>
              </a:rPr>
              <a:t>Q: WHAT ARE 2 WAYS TO INCREASE THE PRESSURE OF A GAS?</a:t>
            </a:r>
            <a:endParaRPr lang="en-US" sz="2000" b="1" dirty="0"/>
          </a:p>
        </p:txBody>
      </p:sp>
    </p:spTree>
    <p:extLst>
      <p:ext uri="{BB962C8B-B14F-4D97-AF65-F5344CB8AC3E}">
        <p14:creationId xmlns:p14="http://schemas.microsoft.com/office/powerpoint/2010/main" val="7147344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04734" y="479685"/>
            <a:ext cx="2981325" cy="5514975"/>
          </a:xfrm>
          <a:prstGeom prst="rect">
            <a:avLst/>
          </a:prstGeom>
        </p:spPr>
      </p:pic>
      <p:sp>
        <p:nvSpPr>
          <p:cNvPr id="3" name="Rectangle 2"/>
          <p:cNvSpPr/>
          <p:nvPr/>
        </p:nvSpPr>
        <p:spPr>
          <a:xfrm>
            <a:off x="404734" y="479685"/>
            <a:ext cx="11257614" cy="5516381"/>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703087" y="479685"/>
            <a:ext cx="7959261" cy="5632311"/>
          </a:xfrm>
          <a:prstGeom prst="rect">
            <a:avLst/>
          </a:prstGeom>
        </p:spPr>
        <p:txBody>
          <a:bodyPr wrap="square">
            <a:spAutoFit/>
          </a:bodyPr>
          <a:lstStyle/>
          <a:p>
            <a:r>
              <a:rPr lang="en-US" sz="2000" dirty="0">
                <a:solidFill>
                  <a:srgbClr val="000000"/>
                </a:solidFill>
                <a:latin typeface="Times New Roman" panose="02020603050405020304" pitchFamily="18" charset="0"/>
              </a:rPr>
              <a:t>A </a:t>
            </a:r>
            <a:r>
              <a:rPr lang="en-US" sz="2000" b="1" dirty="0" smtClean="0">
                <a:solidFill>
                  <a:srgbClr val="000000"/>
                </a:solidFill>
                <a:latin typeface="Times New Roman" panose="02020603050405020304" pitchFamily="18" charset="0"/>
              </a:rPr>
              <a:t>PLASMA</a:t>
            </a:r>
            <a:r>
              <a:rPr lang="en-US" sz="2000" dirty="0" smtClean="0">
                <a:solidFill>
                  <a:srgbClr val="000000"/>
                </a:solidFill>
                <a:latin typeface="Times New Roman" panose="02020603050405020304" pitchFamily="18" charset="0"/>
              </a:rPr>
              <a:t> </a:t>
            </a:r>
            <a:r>
              <a:rPr lang="en-US" sz="2000" dirty="0">
                <a:solidFill>
                  <a:srgbClr val="000000"/>
                </a:solidFill>
                <a:latin typeface="Times New Roman" panose="02020603050405020304" pitchFamily="18" charset="0"/>
              </a:rPr>
              <a:t>is </a:t>
            </a:r>
            <a:r>
              <a:rPr lang="en-US" sz="2000" b="1" dirty="0">
                <a:solidFill>
                  <a:srgbClr val="000000"/>
                </a:solidFill>
                <a:latin typeface="Times New Roman" panose="02020603050405020304" pitchFamily="18" charset="0"/>
              </a:rPr>
              <a:t>a distinct state of matter containing a significant number of electrically charged particles, a number sufficient to affect its electrical properties and behavior</a:t>
            </a:r>
            <a:r>
              <a:rPr lang="en-US" sz="2000" dirty="0">
                <a:solidFill>
                  <a:srgbClr val="000000"/>
                </a:solidFill>
                <a:latin typeface="Times New Roman" panose="02020603050405020304" pitchFamily="18" charset="0"/>
              </a:rPr>
              <a:t>. In addition to being important in many aspects of our daily lives, plasmas are estimated to constitute more than 99 percent of the visible universe</a:t>
            </a:r>
            <a:r>
              <a:rPr lang="en-US" sz="2000" dirty="0" smtClean="0">
                <a:solidFill>
                  <a:srgbClr val="000000"/>
                </a:solidFill>
                <a:latin typeface="Times New Roman" panose="02020603050405020304" pitchFamily="18" charset="0"/>
              </a:rPr>
              <a:t>.</a:t>
            </a:r>
            <a:r>
              <a:rPr lang="en-US" sz="2000" dirty="0"/>
              <a:t/>
            </a:r>
            <a:br>
              <a:rPr lang="en-US" sz="2000" dirty="0"/>
            </a:br>
            <a:r>
              <a:rPr lang="en-US" sz="2000" b="1" dirty="0"/>
              <a:t>A gas becomes a plasma when the addition of heat or other energy causes a significant number of atoms to release some or all of their electrons</a:t>
            </a:r>
            <a:r>
              <a:rPr lang="en-US" sz="2000" dirty="0"/>
              <a:t>. The remaining parts of those atoms are left with a positive charge, and the detached negative electrons are free to move about. Those atoms and the resulting electrically charged gas are said to be "ionized." </a:t>
            </a:r>
            <a:r>
              <a:rPr lang="en-US" sz="2000" b="1" dirty="0"/>
              <a:t>When enough atoms are ionized to significantly affect the electrical characteristics of the gas, it is a plasma</a:t>
            </a:r>
            <a:r>
              <a:rPr lang="en-US" sz="2000" b="1" dirty="0" smtClean="0"/>
              <a:t>. </a:t>
            </a:r>
          </a:p>
          <a:p>
            <a:r>
              <a:rPr lang="en-US" sz="2000" dirty="0" smtClean="0"/>
              <a:t>The</a:t>
            </a:r>
            <a:r>
              <a:rPr lang="en-US" sz="2000" dirty="0"/>
              <a:t> </a:t>
            </a:r>
            <a:r>
              <a:rPr lang="en-US" sz="2000" dirty="0">
                <a:hlinkClick r:id="rId3"/>
              </a:rPr>
              <a:t>noble </a:t>
            </a:r>
            <a:r>
              <a:rPr lang="en-US" sz="2000" dirty="0" smtClean="0">
                <a:hlinkClick r:id="rId3"/>
              </a:rPr>
              <a:t>gases</a:t>
            </a:r>
            <a:r>
              <a:rPr lang="en-US" sz="2000" dirty="0" smtClean="0"/>
              <a:t>(</a:t>
            </a:r>
            <a:r>
              <a:rPr lang="en-US" sz="2000" b="1" dirty="0" smtClean="0"/>
              <a:t>HELIUM, NEON, ARGON, KRYPTON, XENON AND RADON</a:t>
            </a:r>
            <a:r>
              <a:rPr lang="en-US" sz="2000" dirty="0" smtClean="0"/>
              <a:t>) </a:t>
            </a:r>
            <a:r>
              <a:rPr lang="en-US" sz="2000" dirty="0"/>
              <a:t>are often used to make glowing signs by using electricity to ionize them to the plasma state. Stars are essentially superheated balls of plasma</a:t>
            </a:r>
            <a:r>
              <a:rPr lang="en-US" sz="2000" dirty="0" smtClean="0"/>
              <a:t>.</a:t>
            </a:r>
          </a:p>
          <a:p>
            <a:endParaRPr lang="en-US" sz="2000" b="1" dirty="0"/>
          </a:p>
          <a:p>
            <a:r>
              <a:rPr lang="en-US" sz="2000" b="1" dirty="0" smtClean="0"/>
              <a:t>Q: WHAT HAPPENS TO SOME OR ALL OF THE ELECTRONS IN ATOMS IN ORDER TO BECOME A PLASMA?</a:t>
            </a:r>
            <a:endParaRPr lang="en-US" sz="2000" b="1" dirty="0"/>
          </a:p>
        </p:txBody>
      </p:sp>
    </p:spTree>
    <p:extLst>
      <p:ext uri="{BB962C8B-B14F-4D97-AF65-F5344CB8AC3E}">
        <p14:creationId xmlns:p14="http://schemas.microsoft.com/office/powerpoint/2010/main" val="30715154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4734" y="5018744"/>
            <a:ext cx="7917083" cy="923330"/>
          </a:xfrm>
          <a:prstGeom prst="rect">
            <a:avLst/>
          </a:prstGeom>
          <a:noFill/>
        </p:spPr>
        <p:txBody>
          <a:bodyPr wrap="square" rtlCol="0">
            <a:spAutoFit/>
          </a:bodyPr>
          <a:lstStyle/>
          <a:p>
            <a:r>
              <a:rPr lang="en-US" b="1" dirty="0" smtClean="0"/>
              <a:t>AND NOW…</a:t>
            </a:r>
          </a:p>
          <a:p>
            <a:endParaRPr lang="en-US" dirty="0"/>
          </a:p>
          <a:p>
            <a:r>
              <a:rPr lang="en-US" b="1" dirty="0" smtClean="0"/>
              <a:t>https</a:t>
            </a:r>
            <a:r>
              <a:rPr lang="en-US" b="1" dirty="0"/>
              <a:t>://www.youtube.com/watch?v=w1SIy56RLqI</a:t>
            </a:r>
          </a:p>
        </p:txBody>
      </p:sp>
      <p:sp>
        <p:nvSpPr>
          <p:cNvPr id="3" name="Rectangle 2"/>
          <p:cNvSpPr/>
          <p:nvPr/>
        </p:nvSpPr>
        <p:spPr>
          <a:xfrm>
            <a:off x="404734" y="479685"/>
            <a:ext cx="11257614" cy="5516381"/>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2316449" y="1104853"/>
            <a:ext cx="2569579" cy="3229337"/>
          </a:xfrm>
          <a:custGeom>
            <a:avLst/>
            <a:gdLst>
              <a:gd name="connsiteX0" fmla="*/ 196769 w 2569579"/>
              <a:gd name="connsiteY0" fmla="*/ 1412112 h 3229337"/>
              <a:gd name="connsiteX1" fmla="*/ 219919 w 2569579"/>
              <a:gd name="connsiteY1" fmla="*/ 1331089 h 3229337"/>
              <a:gd name="connsiteX2" fmla="*/ 266217 w 2569579"/>
              <a:gd name="connsiteY2" fmla="*/ 1296365 h 3229337"/>
              <a:gd name="connsiteX3" fmla="*/ 312516 w 2569579"/>
              <a:gd name="connsiteY3" fmla="*/ 1215342 h 3229337"/>
              <a:gd name="connsiteX4" fmla="*/ 358815 w 2569579"/>
              <a:gd name="connsiteY4" fmla="*/ 1145894 h 3229337"/>
              <a:gd name="connsiteX5" fmla="*/ 428263 w 2569579"/>
              <a:gd name="connsiteY5" fmla="*/ 1018573 h 3229337"/>
              <a:gd name="connsiteX6" fmla="*/ 509286 w 2569579"/>
              <a:gd name="connsiteY6" fmla="*/ 937550 h 3229337"/>
              <a:gd name="connsiteX7" fmla="*/ 995422 w 2569579"/>
              <a:gd name="connsiteY7" fmla="*/ 914400 h 3229337"/>
              <a:gd name="connsiteX8" fmla="*/ 1099595 w 2569579"/>
              <a:gd name="connsiteY8" fmla="*/ 879676 h 3229337"/>
              <a:gd name="connsiteX9" fmla="*/ 1134319 w 2569579"/>
              <a:gd name="connsiteY9" fmla="*/ 856527 h 3229337"/>
              <a:gd name="connsiteX10" fmla="*/ 1180617 w 2569579"/>
              <a:gd name="connsiteY10" fmla="*/ 798654 h 3229337"/>
              <a:gd name="connsiteX11" fmla="*/ 1203767 w 2569579"/>
              <a:gd name="connsiteY11" fmla="*/ 763929 h 3229337"/>
              <a:gd name="connsiteX12" fmla="*/ 1296364 w 2569579"/>
              <a:gd name="connsiteY12" fmla="*/ 671332 h 3229337"/>
              <a:gd name="connsiteX13" fmla="*/ 1342663 w 2569579"/>
              <a:gd name="connsiteY13" fmla="*/ 625033 h 3229337"/>
              <a:gd name="connsiteX14" fmla="*/ 1388962 w 2569579"/>
              <a:gd name="connsiteY14" fmla="*/ 567160 h 3229337"/>
              <a:gd name="connsiteX15" fmla="*/ 1412111 w 2569579"/>
              <a:gd name="connsiteY15" fmla="*/ 486137 h 3229337"/>
              <a:gd name="connsiteX16" fmla="*/ 1423686 w 2569579"/>
              <a:gd name="connsiteY16" fmla="*/ 451413 h 3229337"/>
              <a:gd name="connsiteX17" fmla="*/ 1469984 w 2569579"/>
              <a:gd name="connsiteY17" fmla="*/ 381965 h 3229337"/>
              <a:gd name="connsiteX18" fmla="*/ 1539433 w 2569579"/>
              <a:gd name="connsiteY18" fmla="*/ 347241 h 3229337"/>
              <a:gd name="connsiteX19" fmla="*/ 1620455 w 2569579"/>
              <a:gd name="connsiteY19" fmla="*/ 324091 h 3229337"/>
              <a:gd name="connsiteX20" fmla="*/ 1828800 w 2569579"/>
              <a:gd name="connsiteY20" fmla="*/ 335666 h 3229337"/>
              <a:gd name="connsiteX21" fmla="*/ 1875098 w 2569579"/>
              <a:gd name="connsiteY21" fmla="*/ 347241 h 3229337"/>
              <a:gd name="connsiteX22" fmla="*/ 1990845 w 2569579"/>
              <a:gd name="connsiteY22" fmla="*/ 335666 h 3229337"/>
              <a:gd name="connsiteX23" fmla="*/ 2152891 w 2569579"/>
              <a:gd name="connsiteY23" fmla="*/ 300942 h 3229337"/>
              <a:gd name="connsiteX24" fmla="*/ 2199190 w 2569579"/>
              <a:gd name="connsiteY24" fmla="*/ 289367 h 3229337"/>
              <a:gd name="connsiteX25" fmla="*/ 2233914 w 2569579"/>
              <a:gd name="connsiteY25" fmla="*/ 277793 h 3229337"/>
              <a:gd name="connsiteX26" fmla="*/ 2326511 w 2569579"/>
              <a:gd name="connsiteY26" fmla="*/ 266218 h 3229337"/>
              <a:gd name="connsiteX27" fmla="*/ 2372810 w 2569579"/>
              <a:gd name="connsiteY27" fmla="*/ 243069 h 3229337"/>
              <a:gd name="connsiteX28" fmla="*/ 2430683 w 2569579"/>
              <a:gd name="connsiteY28" fmla="*/ 185195 h 3229337"/>
              <a:gd name="connsiteX29" fmla="*/ 2476982 w 2569579"/>
              <a:gd name="connsiteY29" fmla="*/ 104173 h 3229337"/>
              <a:gd name="connsiteX30" fmla="*/ 2500131 w 2569579"/>
              <a:gd name="connsiteY30" fmla="*/ 57874 h 3229337"/>
              <a:gd name="connsiteX31" fmla="*/ 2511706 w 2569579"/>
              <a:gd name="connsiteY31" fmla="*/ 23150 h 3229337"/>
              <a:gd name="connsiteX32" fmla="*/ 2546430 w 2569579"/>
              <a:gd name="connsiteY32" fmla="*/ 0 h 3229337"/>
              <a:gd name="connsiteX33" fmla="*/ 2558005 w 2569579"/>
              <a:gd name="connsiteY33" fmla="*/ 162046 h 3229337"/>
              <a:gd name="connsiteX34" fmla="*/ 2569579 w 2569579"/>
              <a:gd name="connsiteY34" fmla="*/ 196770 h 3229337"/>
              <a:gd name="connsiteX35" fmla="*/ 2558005 w 2569579"/>
              <a:gd name="connsiteY35" fmla="*/ 347241 h 3229337"/>
              <a:gd name="connsiteX36" fmla="*/ 2534855 w 2569579"/>
              <a:gd name="connsiteY36" fmla="*/ 416689 h 3229337"/>
              <a:gd name="connsiteX37" fmla="*/ 2523281 w 2569579"/>
              <a:gd name="connsiteY37" fmla="*/ 462988 h 3229337"/>
              <a:gd name="connsiteX38" fmla="*/ 2500131 w 2569579"/>
              <a:gd name="connsiteY38" fmla="*/ 567160 h 3229337"/>
              <a:gd name="connsiteX39" fmla="*/ 2465407 w 2569579"/>
              <a:gd name="connsiteY39" fmla="*/ 601884 h 3229337"/>
              <a:gd name="connsiteX40" fmla="*/ 2430683 w 2569579"/>
              <a:gd name="connsiteY40" fmla="*/ 648183 h 3229337"/>
              <a:gd name="connsiteX41" fmla="*/ 2361235 w 2569579"/>
              <a:gd name="connsiteY41" fmla="*/ 717631 h 3229337"/>
              <a:gd name="connsiteX42" fmla="*/ 2291787 w 2569579"/>
              <a:gd name="connsiteY42" fmla="*/ 844952 h 3229337"/>
              <a:gd name="connsiteX43" fmla="*/ 2222339 w 2569579"/>
              <a:gd name="connsiteY43" fmla="*/ 972274 h 3229337"/>
              <a:gd name="connsiteX44" fmla="*/ 2210764 w 2569579"/>
              <a:gd name="connsiteY44" fmla="*/ 1030147 h 3229337"/>
              <a:gd name="connsiteX45" fmla="*/ 2257063 w 2569579"/>
              <a:gd name="connsiteY45" fmla="*/ 1319514 h 3229337"/>
              <a:gd name="connsiteX46" fmla="*/ 2326511 w 2569579"/>
              <a:gd name="connsiteY46" fmla="*/ 1388962 h 3229337"/>
              <a:gd name="connsiteX47" fmla="*/ 2372810 w 2569579"/>
              <a:gd name="connsiteY47" fmla="*/ 1435261 h 3229337"/>
              <a:gd name="connsiteX48" fmla="*/ 2430683 w 2569579"/>
              <a:gd name="connsiteY48" fmla="*/ 1585732 h 3229337"/>
              <a:gd name="connsiteX49" fmla="*/ 2442258 w 2569579"/>
              <a:gd name="connsiteY49" fmla="*/ 1713054 h 3229337"/>
              <a:gd name="connsiteX50" fmla="*/ 2453833 w 2569579"/>
              <a:gd name="connsiteY50" fmla="*/ 1805651 h 3229337"/>
              <a:gd name="connsiteX51" fmla="*/ 2465407 w 2569579"/>
              <a:gd name="connsiteY51" fmla="*/ 2002421 h 3229337"/>
              <a:gd name="connsiteX52" fmla="*/ 2453833 w 2569579"/>
              <a:gd name="connsiteY52" fmla="*/ 2245489 h 3229337"/>
              <a:gd name="connsiteX53" fmla="*/ 2372810 w 2569579"/>
              <a:gd name="connsiteY53" fmla="*/ 2314937 h 3229337"/>
              <a:gd name="connsiteX54" fmla="*/ 2291787 w 2569579"/>
              <a:gd name="connsiteY54" fmla="*/ 2338086 h 3229337"/>
              <a:gd name="connsiteX55" fmla="*/ 2210764 w 2569579"/>
              <a:gd name="connsiteY55" fmla="*/ 2384385 h 3229337"/>
              <a:gd name="connsiteX56" fmla="*/ 2187615 w 2569579"/>
              <a:gd name="connsiteY56" fmla="*/ 2430684 h 3229337"/>
              <a:gd name="connsiteX57" fmla="*/ 2176040 w 2569579"/>
              <a:gd name="connsiteY57" fmla="*/ 2465408 h 3229337"/>
              <a:gd name="connsiteX58" fmla="*/ 2152891 w 2569579"/>
              <a:gd name="connsiteY58" fmla="*/ 2500132 h 3229337"/>
              <a:gd name="connsiteX59" fmla="*/ 2129741 w 2569579"/>
              <a:gd name="connsiteY59" fmla="*/ 2592729 h 3229337"/>
              <a:gd name="connsiteX60" fmla="*/ 2106592 w 2569579"/>
              <a:gd name="connsiteY60" fmla="*/ 2615879 h 3229337"/>
              <a:gd name="connsiteX61" fmla="*/ 2083443 w 2569579"/>
              <a:gd name="connsiteY61" fmla="*/ 2789499 h 3229337"/>
              <a:gd name="connsiteX62" fmla="*/ 2071868 w 2569579"/>
              <a:gd name="connsiteY62" fmla="*/ 2835798 h 3229337"/>
              <a:gd name="connsiteX63" fmla="*/ 2025569 w 2569579"/>
              <a:gd name="connsiteY63" fmla="*/ 2882097 h 3229337"/>
              <a:gd name="connsiteX64" fmla="*/ 1979271 w 2569579"/>
              <a:gd name="connsiteY64" fmla="*/ 2905246 h 3229337"/>
              <a:gd name="connsiteX65" fmla="*/ 1828800 w 2569579"/>
              <a:gd name="connsiteY65" fmla="*/ 3055717 h 3229337"/>
              <a:gd name="connsiteX66" fmla="*/ 1713053 w 2569579"/>
              <a:gd name="connsiteY66" fmla="*/ 3125165 h 3229337"/>
              <a:gd name="connsiteX67" fmla="*/ 1562582 w 2569579"/>
              <a:gd name="connsiteY67" fmla="*/ 3194613 h 3229337"/>
              <a:gd name="connsiteX68" fmla="*/ 1481559 w 2569579"/>
              <a:gd name="connsiteY68" fmla="*/ 3229337 h 3229337"/>
              <a:gd name="connsiteX69" fmla="*/ 1365812 w 2569579"/>
              <a:gd name="connsiteY69" fmla="*/ 3194613 h 3229337"/>
              <a:gd name="connsiteX70" fmla="*/ 1273215 w 2569579"/>
              <a:gd name="connsiteY70" fmla="*/ 3044142 h 3229337"/>
              <a:gd name="connsiteX71" fmla="*/ 1226916 w 2569579"/>
              <a:gd name="connsiteY71" fmla="*/ 2997843 h 3229337"/>
              <a:gd name="connsiteX72" fmla="*/ 1134319 w 2569579"/>
              <a:gd name="connsiteY72" fmla="*/ 2963119 h 3229337"/>
              <a:gd name="connsiteX73" fmla="*/ 1053296 w 2569579"/>
              <a:gd name="connsiteY73" fmla="*/ 2916821 h 3229337"/>
              <a:gd name="connsiteX74" fmla="*/ 960698 w 2569579"/>
              <a:gd name="connsiteY74" fmla="*/ 2847373 h 3229337"/>
              <a:gd name="connsiteX75" fmla="*/ 914400 w 2569579"/>
              <a:gd name="connsiteY75" fmla="*/ 2801074 h 3229337"/>
              <a:gd name="connsiteX76" fmla="*/ 833377 w 2569579"/>
              <a:gd name="connsiteY76" fmla="*/ 2766350 h 3229337"/>
              <a:gd name="connsiteX77" fmla="*/ 682906 w 2569579"/>
              <a:gd name="connsiteY77" fmla="*/ 2673752 h 3229337"/>
              <a:gd name="connsiteX78" fmla="*/ 625033 w 2569579"/>
              <a:gd name="connsiteY78" fmla="*/ 2615879 h 3229337"/>
              <a:gd name="connsiteX79" fmla="*/ 567159 w 2569579"/>
              <a:gd name="connsiteY79" fmla="*/ 2569580 h 3229337"/>
              <a:gd name="connsiteX80" fmla="*/ 497711 w 2569579"/>
              <a:gd name="connsiteY80" fmla="*/ 2511707 h 3229337"/>
              <a:gd name="connsiteX81" fmla="*/ 92597 w 2569579"/>
              <a:gd name="connsiteY81" fmla="*/ 2511707 h 3229337"/>
              <a:gd name="connsiteX82" fmla="*/ 57873 w 2569579"/>
              <a:gd name="connsiteY82" fmla="*/ 2465408 h 3229337"/>
              <a:gd name="connsiteX83" fmla="*/ 46298 w 2569579"/>
              <a:gd name="connsiteY83" fmla="*/ 2430684 h 3229337"/>
              <a:gd name="connsiteX84" fmla="*/ 11574 w 2569579"/>
              <a:gd name="connsiteY84" fmla="*/ 2361236 h 3229337"/>
              <a:gd name="connsiteX85" fmla="*/ 0 w 2569579"/>
              <a:gd name="connsiteY85" fmla="*/ 2245489 h 3229337"/>
              <a:gd name="connsiteX86" fmla="*/ 11574 w 2569579"/>
              <a:gd name="connsiteY86" fmla="*/ 2048719 h 3229337"/>
              <a:gd name="connsiteX87" fmla="*/ 69448 w 2569579"/>
              <a:gd name="connsiteY87" fmla="*/ 1794076 h 3229337"/>
              <a:gd name="connsiteX88" fmla="*/ 115746 w 2569579"/>
              <a:gd name="connsiteY88" fmla="*/ 1504709 h 3229337"/>
              <a:gd name="connsiteX89" fmla="*/ 138896 w 2569579"/>
              <a:gd name="connsiteY89" fmla="*/ 1469985 h 3229337"/>
              <a:gd name="connsiteX90" fmla="*/ 196769 w 2569579"/>
              <a:gd name="connsiteY90" fmla="*/ 1412112 h 3229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2569579" h="3229337">
                <a:moveTo>
                  <a:pt x="196769" y="1412112"/>
                </a:moveTo>
                <a:cubicBezTo>
                  <a:pt x="210273" y="1388963"/>
                  <a:pt x="205468" y="1355175"/>
                  <a:pt x="219919" y="1331089"/>
                </a:cubicBezTo>
                <a:cubicBezTo>
                  <a:pt x="229844" y="1314547"/>
                  <a:pt x="254166" y="1311429"/>
                  <a:pt x="266217" y="1296365"/>
                </a:cubicBezTo>
                <a:cubicBezTo>
                  <a:pt x="285649" y="1272075"/>
                  <a:pt x="296213" y="1241834"/>
                  <a:pt x="312516" y="1215342"/>
                </a:cubicBezTo>
                <a:cubicBezTo>
                  <a:pt x="327098" y="1191647"/>
                  <a:pt x="345625" y="1170391"/>
                  <a:pt x="358815" y="1145894"/>
                </a:cubicBezTo>
                <a:cubicBezTo>
                  <a:pt x="403183" y="1063496"/>
                  <a:pt x="374566" y="1077639"/>
                  <a:pt x="428263" y="1018573"/>
                </a:cubicBezTo>
                <a:cubicBezTo>
                  <a:pt x="453956" y="990311"/>
                  <a:pt x="473052" y="949629"/>
                  <a:pt x="509286" y="937550"/>
                </a:cubicBezTo>
                <a:cubicBezTo>
                  <a:pt x="686806" y="878375"/>
                  <a:pt x="531813" y="926288"/>
                  <a:pt x="995422" y="914400"/>
                </a:cubicBezTo>
                <a:cubicBezTo>
                  <a:pt x="1056208" y="902244"/>
                  <a:pt x="1047985" y="909167"/>
                  <a:pt x="1099595" y="879676"/>
                </a:cubicBezTo>
                <a:cubicBezTo>
                  <a:pt x="1111673" y="872774"/>
                  <a:pt x="1124482" y="866364"/>
                  <a:pt x="1134319" y="856527"/>
                </a:cubicBezTo>
                <a:cubicBezTo>
                  <a:pt x="1151788" y="839058"/>
                  <a:pt x="1165794" y="818418"/>
                  <a:pt x="1180617" y="798654"/>
                </a:cubicBezTo>
                <a:cubicBezTo>
                  <a:pt x="1188964" y="787525"/>
                  <a:pt x="1194409" y="774223"/>
                  <a:pt x="1203767" y="763929"/>
                </a:cubicBezTo>
                <a:cubicBezTo>
                  <a:pt x="1233130" y="731630"/>
                  <a:pt x="1265498" y="702198"/>
                  <a:pt x="1296364" y="671332"/>
                </a:cubicBezTo>
                <a:lnTo>
                  <a:pt x="1342663" y="625033"/>
                </a:lnTo>
                <a:cubicBezTo>
                  <a:pt x="1371865" y="581229"/>
                  <a:pt x="1355975" y="600145"/>
                  <a:pt x="1388962" y="567160"/>
                </a:cubicBezTo>
                <a:cubicBezTo>
                  <a:pt x="1416719" y="483884"/>
                  <a:pt x="1383035" y="587900"/>
                  <a:pt x="1412111" y="486137"/>
                </a:cubicBezTo>
                <a:cubicBezTo>
                  <a:pt x="1415463" y="474406"/>
                  <a:pt x="1417761" y="462078"/>
                  <a:pt x="1423686" y="451413"/>
                </a:cubicBezTo>
                <a:cubicBezTo>
                  <a:pt x="1437197" y="427092"/>
                  <a:pt x="1443590" y="390763"/>
                  <a:pt x="1469984" y="381965"/>
                </a:cubicBezTo>
                <a:cubicBezTo>
                  <a:pt x="1557264" y="352872"/>
                  <a:pt x="1449684" y="392116"/>
                  <a:pt x="1539433" y="347241"/>
                </a:cubicBezTo>
                <a:cubicBezTo>
                  <a:pt x="1556039" y="338938"/>
                  <a:pt x="1605620" y="327800"/>
                  <a:pt x="1620455" y="324091"/>
                </a:cubicBezTo>
                <a:cubicBezTo>
                  <a:pt x="1689903" y="327949"/>
                  <a:pt x="1759530" y="329369"/>
                  <a:pt x="1828800" y="335666"/>
                </a:cubicBezTo>
                <a:cubicBezTo>
                  <a:pt x="1844642" y="337106"/>
                  <a:pt x="1859190" y="347241"/>
                  <a:pt x="1875098" y="347241"/>
                </a:cubicBezTo>
                <a:cubicBezTo>
                  <a:pt x="1913873" y="347241"/>
                  <a:pt x="1952263" y="339524"/>
                  <a:pt x="1990845" y="335666"/>
                </a:cubicBezTo>
                <a:cubicBezTo>
                  <a:pt x="2197361" y="284038"/>
                  <a:pt x="1984824" y="334556"/>
                  <a:pt x="2152891" y="300942"/>
                </a:cubicBezTo>
                <a:cubicBezTo>
                  <a:pt x="2168490" y="297822"/>
                  <a:pt x="2183894" y="293737"/>
                  <a:pt x="2199190" y="289367"/>
                </a:cubicBezTo>
                <a:cubicBezTo>
                  <a:pt x="2210921" y="286015"/>
                  <a:pt x="2221910" y="279976"/>
                  <a:pt x="2233914" y="277793"/>
                </a:cubicBezTo>
                <a:cubicBezTo>
                  <a:pt x="2264518" y="272229"/>
                  <a:pt x="2295645" y="270076"/>
                  <a:pt x="2326511" y="266218"/>
                </a:cubicBezTo>
                <a:cubicBezTo>
                  <a:pt x="2341944" y="258502"/>
                  <a:pt x="2359190" y="253662"/>
                  <a:pt x="2372810" y="243069"/>
                </a:cubicBezTo>
                <a:cubicBezTo>
                  <a:pt x="2394345" y="226320"/>
                  <a:pt x="2430683" y="185195"/>
                  <a:pt x="2430683" y="185195"/>
                </a:cubicBezTo>
                <a:cubicBezTo>
                  <a:pt x="2453424" y="116973"/>
                  <a:pt x="2426928" y="184260"/>
                  <a:pt x="2476982" y="104173"/>
                </a:cubicBezTo>
                <a:cubicBezTo>
                  <a:pt x="2486127" y="89541"/>
                  <a:pt x="2493334" y="73733"/>
                  <a:pt x="2500131" y="57874"/>
                </a:cubicBezTo>
                <a:cubicBezTo>
                  <a:pt x="2504937" y="46660"/>
                  <a:pt x="2504084" y="32677"/>
                  <a:pt x="2511706" y="23150"/>
                </a:cubicBezTo>
                <a:cubicBezTo>
                  <a:pt x="2520396" y="12287"/>
                  <a:pt x="2534855" y="7717"/>
                  <a:pt x="2546430" y="0"/>
                </a:cubicBezTo>
                <a:cubicBezTo>
                  <a:pt x="2550288" y="54015"/>
                  <a:pt x="2551678" y="108264"/>
                  <a:pt x="2558005" y="162046"/>
                </a:cubicBezTo>
                <a:cubicBezTo>
                  <a:pt x="2559431" y="174163"/>
                  <a:pt x="2569579" y="184569"/>
                  <a:pt x="2569579" y="196770"/>
                </a:cubicBezTo>
                <a:cubicBezTo>
                  <a:pt x="2569579" y="247075"/>
                  <a:pt x="2565851" y="297551"/>
                  <a:pt x="2558005" y="347241"/>
                </a:cubicBezTo>
                <a:cubicBezTo>
                  <a:pt x="2554199" y="371344"/>
                  <a:pt x="2540773" y="393016"/>
                  <a:pt x="2534855" y="416689"/>
                </a:cubicBezTo>
                <a:cubicBezTo>
                  <a:pt x="2530997" y="432122"/>
                  <a:pt x="2526732" y="447459"/>
                  <a:pt x="2523281" y="462988"/>
                </a:cubicBezTo>
                <a:cubicBezTo>
                  <a:pt x="2522454" y="466708"/>
                  <a:pt x="2505263" y="558178"/>
                  <a:pt x="2500131" y="567160"/>
                </a:cubicBezTo>
                <a:cubicBezTo>
                  <a:pt x="2492010" y="581372"/>
                  <a:pt x="2476060" y="589456"/>
                  <a:pt x="2465407" y="601884"/>
                </a:cubicBezTo>
                <a:cubicBezTo>
                  <a:pt x="2452852" y="616531"/>
                  <a:pt x="2443588" y="633844"/>
                  <a:pt x="2430683" y="648183"/>
                </a:cubicBezTo>
                <a:cubicBezTo>
                  <a:pt x="2408782" y="672517"/>
                  <a:pt x="2375876" y="688349"/>
                  <a:pt x="2361235" y="717631"/>
                </a:cubicBezTo>
                <a:cubicBezTo>
                  <a:pt x="2242759" y="954583"/>
                  <a:pt x="2403881" y="636778"/>
                  <a:pt x="2291787" y="844952"/>
                </a:cubicBezTo>
                <a:cubicBezTo>
                  <a:pt x="2218257" y="981508"/>
                  <a:pt x="2273099" y="896132"/>
                  <a:pt x="2222339" y="972274"/>
                </a:cubicBezTo>
                <a:cubicBezTo>
                  <a:pt x="2218481" y="991565"/>
                  <a:pt x="2210008" y="1010488"/>
                  <a:pt x="2210764" y="1030147"/>
                </a:cubicBezTo>
                <a:cubicBezTo>
                  <a:pt x="2215200" y="1145477"/>
                  <a:pt x="2201830" y="1231140"/>
                  <a:pt x="2257063" y="1319514"/>
                </a:cubicBezTo>
                <a:cubicBezTo>
                  <a:pt x="2302728" y="1392578"/>
                  <a:pt x="2273865" y="1343837"/>
                  <a:pt x="2326511" y="1388962"/>
                </a:cubicBezTo>
                <a:cubicBezTo>
                  <a:pt x="2343082" y="1403166"/>
                  <a:pt x="2372810" y="1435261"/>
                  <a:pt x="2372810" y="1435261"/>
                </a:cubicBezTo>
                <a:cubicBezTo>
                  <a:pt x="2402670" y="1494980"/>
                  <a:pt x="2419335" y="1517646"/>
                  <a:pt x="2430683" y="1585732"/>
                </a:cubicBezTo>
                <a:cubicBezTo>
                  <a:pt x="2437689" y="1627768"/>
                  <a:pt x="2437797" y="1670672"/>
                  <a:pt x="2442258" y="1713054"/>
                </a:cubicBezTo>
                <a:cubicBezTo>
                  <a:pt x="2445514" y="1743989"/>
                  <a:pt x="2449975" y="1774785"/>
                  <a:pt x="2453833" y="1805651"/>
                </a:cubicBezTo>
                <a:cubicBezTo>
                  <a:pt x="2457691" y="1871241"/>
                  <a:pt x="2465407" y="1936718"/>
                  <a:pt x="2465407" y="2002421"/>
                </a:cubicBezTo>
                <a:cubicBezTo>
                  <a:pt x="2465407" y="2083535"/>
                  <a:pt x="2463894" y="2165001"/>
                  <a:pt x="2453833" y="2245489"/>
                </a:cubicBezTo>
                <a:cubicBezTo>
                  <a:pt x="2449787" y="2277859"/>
                  <a:pt x="2391536" y="2307135"/>
                  <a:pt x="2372810" y="2314937"/>
                </a:cubicBezTo>
                <a:cubicBezTo>
                  <a:pt x="2346882" y="2325740"/>
                  <a:pt x="2318184" y="2328487"/>
                  <a:pt x="2291787" y="2338086"/>
                </a:cubicBezTo>
                <a:cubicBezTo>
                  <a:pt x="2259482" y="2349833"/>
                  <a:pt x="2238531" y="2365874"/>
                  <a:pt x="2210764" y="2384385"/>
                </a:cubicBezTo>
                <a:cubicBezTo>
                  <a:pt x="2203048" y="2399818"/>
                  <a:pt x="2194412" y="2414825"/>
                  <a:pt x="2187615" y="2430684"/>
                </a:cubicBezTo>
                <a:cubicBezTo>
                  <a:pt x="2182809" y="2441898"/>
                  <a:pt x="2181496" y="2454495"/>
                  <a:pt x="2176040" y="2465408"/>
                </a:cubicBezTo>
                <a:cubicBezTo>
                  <a:pt x="2169819" y="2477850"/>
                  <a:pt x="2160607" y="2488557"/>
                  <a:pt x="2152891" y="2500132"/>
                </a:cubicBezTo>
                <a:cubicBezTo>
                  <a:pt x="2150401" y="2512581"/>
                  <a:pt x="2140419" y="2574932"/>
                  <a:pt x="2129741" y="2592729"/>
                </a:cubicBezTo>
                <a:cubicBezTo>
                  <a:pt x="2124126" y="2602087"/>
                  <a:pt x="2114308" y="2608162"/>
                  <a:pt x="2106592" y="2615879"/>
                </a:cubicBezTo>
                <a:cubicBezTo>
                  <a:pt x="2098873" y="2685352"/>
                  <a:pt x="2096430" y="2724565"/>
                  <a:pt x="2083443" y="2789499"/>
                </a:cubicBezTo>
                <a:cubicBezTo>
                  <a:pt x="2080323" y="2805098"/>
                  <a:pt x="2080299" y="2822308"/>
                  <a:pt x="2071868" y="2835798"/>
                </a:cubicBezTo>
                <a:cubicBezTo>
                  <a:pt x="2060300" y="2854306"/>
                  <a:pt x="2041002" y="2866664"/>
                  <a:pt x="2025569" y="2882097"/>
                </a:cubicBezTo>
                <a:cubicBezTo>
                  <a:pt x="1987847" y="2995270"/>
                  <a:pt x="2047860" y="2853804"/>
                  <a:pt x="1979271" y="2905246"/>
                </a:cubicBezTo>
                <a:cubicBezTo>
                  <a:pt x="1922525" y="2947806"/>
                  <a:pt x="1889624" y="3019222"/>
                  <a:pt x="1828800" y="3055717"/>
                </a:cubicBezTo>
                <a:cubicBezTo>
                  <a:pt x="1790218" y="3078866"/>
                  <a:pt x="1752385" y="3103314"/>
                  <a:pt x="1713053" y="3125165"/>
                </a:cubicBezTo>
                <a:cubicBezTo>
                  <a:pt x="1597729" y="3189234"/>
                  <a:pt x="1654990" y="3153543"/>
                  <a:pt x="1562582" y="3194613"/>
                </a:cubicBezTo>
                <a:cubicBezTo>
                  <a:pt x="1476762" y="3232754"/>
                  <a:pt x="1552881" y="3205562"/>
                  <a:pt x="1481559" y="3229337"/>
                </a:cubicBezTo>
                <a:cubicBezTo>
                  <a:pt x="1442977" y="3217762"/>
                  <a:pt x="1395918" y="3221374"/>
                  <a:pt x="1365812" y="3194613"/>
                </a:cubicBezTo>
                <a:cubicBezTo>
                  <a:pt x="1321795" y="3155486"/>
                  <a:pt x="1314859" y="3085786"/>
                  <a:pt x="1273215" y="3044142"/>
                </a:cubicBezTo>
                <a:cubicBezTo>
                  <a:pt x="1257782" y="3028709"/>
                  <a:pt x="1247352" y="3005506"/>
                  <a:pt x="1226916" y="2997843"/>
                </a:cubicBezTo>
                <a:cubicBezTo>
                  <a:pt x="1196050" y="2986268"/>
                  <a:pt x="1163803" y="2977861"/>
                  <a:pt x="1134319" y="2963119"/>
                </a:cubicBezTo>
                <a:cubicBezTo>
                  <a:pt x="994182" y="2893050"/>
                  <a:pt x="1159496" y="2952219"/>
                  <a:pt x="1053296" y="2916821"/>
                </a:cubicBezTo>
                <a:cubicBezTo>
                  <a:pt x="986795" y="2850320"/>
                  <a:pt x="1021304" y="2867574"/>
                  <a:pt x="960698" y="2847373"/>
                </a:cubicBezTo>
                <a:cubicBezTo>
                  <a:pt x="945265" y="2831940"/>
                  <a:pt x="932813" y="2812792"/>
                  <a:pt x="914400" y="2801074"/>
                </a:cubicBezTo>
                <a:cubicBezTo>
                  <a:pt x="889610" y="2785299"/>
                  <a:pt x="859658" y="2779491"/>
                  <a:pt x="833377" y="2766350"/>
                </a:cubicBezTo>
                <a:cubicBezTo>
                  <a:pt x="802562" y="2750943"/>
                  <a:pt x="711723" y="2697329"/>
                  <a:pt x="682906" y="2673752"/>
                </a:cubicBezTo>
                <a:cubicBezTo>
                  <a:pt x="661791" y="2656476"/>
                  <a:pt x="645311" y="2634129"/>
                  <a:pt x="625033" y="2615879"/>
                </a:cubicBezTo>
                <a:cubicBezTo>
                  <a:pt x="606670" y="2599352"/>
                  <a:pt x="585751" y="2585848"/>
                  <a:pt x="567159" y="2569580"/>
                </a:cubicBezTo>
                <a:cubicBezTo>
                  <a:pt x="495862" y="2507196"/>
                  <a:pt x="568776" y="2559083"/>
                  <a:pt x="497711" y="2511707"/>
                </a:cubicBezTo>
                <a:cubicBezTo>
                  <a:pt x="437699" y="2514565"/>
                  <a:pt x="177229" y="2536599"/>
                  <a:pt x="92597" y="2511707"/>
                </a:cubicBezTo>
                <a:cubicBezTo>
                  <a:pt x="74090" y="2506264"/>
                  <a:pt x="69448" y="2480841"/>
                  <a:pt x="57873" y="2465408"/>
                </a:cubicBezTo>
                <a:cubicBezTo>
                  <a:pt x="54015" y="2453833"/>
                  <a:pt x="51253" y="2441833"/>
                  <a:pt x="46298" y="2430684"/>
                </a:cubicBezTo>
                <a:cubicBezTo>
                  <a:pt x="35786" y="2407033"/>
                  <a:pt x="17851" y="2386345"/>
                  <a:pt x="11574" y="2361236"/>
                </a:cubicBezTo>
                <a:cubicBezTo>
                  <a:pt x="2170" y="2323619"/>
                  <a:pt x="3858" y="2284071"/>
                  <a:pt x="0" y="2245489"/>
                </a:cubicBezTo>
                <a:cubicBezTo>
                  <a:pt x="3858" y="2179899"/>
                  <a:pt x="2282" y="2113762"/>
                  <a:pt x="11574" y="2048719"/>
                </a:cubicBezTo>
                <a:cubicBezTo>
                  <a:pt x="19866" y="1990673"/>
                  <a:pt x="49888" y="1872312"/>
                  <a:pt x="69448" y="1794076"/>
                </a:cubicBezTo>
                <a:cubicBezTo>
                  <a:pt x="73816" y="1724182"/>
                  <a:pt x="67078" y="1577709"/>
                  <a:pt x="115746" y="1504709"/>
                </a:cubicBezTo>
                <a:cubicBezTo>
                  <a:pt x="123463" y="1493134"/>
                  <a:pt x="129059" y="1479822"/>
                  <a:pt x="138896" y="1469985"/>
                </a:cubicBezTo>
                <a:cubicBezTo>
                  <a:pt x="148733" y="1460149"/>
                  <a:pt x="183265" y="1435261"/>
                  <a:pt x="196769" y="1412112"/>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3789785" y="1006997"/>
            <a:ext cx="2925067" cy="4618299"/>
          </a:xfrm>
          <a:custGeom>
            <a:avLst/>
            <a:gdLst>
              <a:gd name="connsiteX0" fmla="*/ 18286 w 2925067"/>
              <a:gd name="connsiteY0" fmla="*/ 3426107 h 4618299"/>
              <a:gd name="connsiteX1" fmla="*/ 168757 w 2925067"/>
              <a:gd name="connsiteY1" fmla="*/ 3437681 h 4618299"/>
              <a:gd name="connsiteX2" fmla="*/ 238205 w 2925067"/>
              <a:gd name="connsiteY2" fmla="*/ 3449256 h 4618299"/>
              <a:gd name="connsiteX3" fmla="*/ 296078 w 2925067"/>
              <a:gd name="connsiteY3" fmla="*/ 3460831 h 4618299"/>
              <a:gd name="connsiteX4" fmla="*/ 365526 w 2925067"/>
              <a:gd name="connsiteY4" fmla="*/ 3472406 h 4618299"/>
              <a:gd name="connsiteX5" fmla="*/ 400250 w 2925067"/>
              <a:gd name="connsiteY5" fmla="*/ 3483980 h 4618299"/>
              <a:gd name="connsiteX6" fmla="*/ 446549 w 2925067"/>
              <a:gd name="connsiteY6" fmla="*/ 3495555 h 4618299"/>
              <a:gd name="connsiteX7" fmla="*/ 481273 w 2925067"/>
              <a:gd name="connsiteY7" fmla="*/ 3622876 h 4618299"/>
              <a:gd name="connsiteX8" fmla="*/ 492848 w 2925067"/>
              <a:gd name="connsiteY8" fmla="*/ 3669175 h 4618299"/>
              <a:gd name="connsiteX9" fmla="*/ 504423 w 2925067"/>
              <a:gd name="connsiteY9" fmla="*/ 4004841 h 4618299"/>
              <a:gd name="connsiteX10" fmla="*/ 539147 w 2925067"/>
              <a:gd name="connsiteY10" fmla="*/ 4109013 h 4618299"/>
              <a:gd name="connsiteX11" fmla="*/ 643319 w 2925067"/>
              <a:gd name="connsiteY11" fmla="*/ 4143737 h 4618299"/>
              <a:gd name="connsiteX12" fmla="*/ 805364 w 2925067"/>
              <a:gd name="connsiteY12" fmla="*/ 4132162 h 4618299"/>
              <a:gd name="connsiteX13" fmla="*/ 851663 w 2925067"/>
              <a:gd name="connsiteY13" fmla="*/ 4120588 h 4618299"/>
              <a:gd name="connsiteX14" fmla="*/ 955835 w 2925067"/>
              <a:gd name="connsiteY14" fmla="*/ 4143737 h 4618299"/>
              <a:gd name="connsiteX15" fmla="*/ 1013709 w 2925067"/>
              <a:gd name="connsiteY15" fmla="*/ 4190036 h 4618299"/>
              <a:gd name="connsiteX16" fmla="*/ 1048433 w 2925067"/>
              <a:gd name="connsiteY16" fmla="*/ 4236335 h 4618299"/>
              <a:gd name="connsiteX17" fmla="*/ 1106306 w 2925067"/>
              <a:gd name="connsiteY17" fmla="*/ 4340507 h 4618299"/>
              <a:gd name="connsiteX18" fmla="*/ 1141030 w 2925067"/>
              <a:gd name="connsiteY18" fmla="*/ 4479403 h 4618299"/>
              <a:gd name="connsiteX19" fmla="*/ 1164180 w 2925067"/>
              <a:gd name="connsiteY19" fmla="*/ 4502552 h 4618299"/>
              <a:gd name="connsiteX20" fmla="*/ 1187329 w 2925067"/>
              <a:gd name="connsiteY20" fmla="*/ 4537276 h 4618299"/>
              <a:gd name="connsiteX21" fmla="*/ 1233628 w 2925067"/>
              <a:gd name="connsiteY21" fmla="*/ 4548851 h 4618299"/>
              <a:gd name="connsiteX22" fmla="*/ 1268352 w 2925067"/>
              <a:gd name="connsiteY22" fmla="*/ 4560426 h 4618299"/>
              <a:gd name="connsiteX23" fmla="*/ 1326225 w 2925067"/>
              <a:gd name="connsiteY23" fmla="*/ 4572000 h 4618299"/>
              <a:gd name="connsiteX24" fmla="*/ 1360949 w 2925067"/>
              <a:gd name="connsiteY24" fmla="*/ 4583575 h 4618299"/>
              <a:gd name="connsiteX25" fmla="*/ 1407248 w 2925067"/>
              <a:gd name="connsiteY25" fmla="*/ 4595150 h 4618299"/>
              <a:gd name="connsiteX26" fmla="*/ 1441972 w 2925067"/>
              <a:gd name="connsiteY26" fmla="*/ 4606725 h 4618299"/>
              <a:gd name="connsiteX27" fmla="*/ 1661891 w 2925067"/>
              <a:gd name="connsiteY27" fmla="*/ 4618299 h 4618299"/>
              <a:gd name="connsiteX28" fmla="*/ 1847086 w 2925067"/>
              <a:gd name="connsiteY28" fmla="*/ 4595150 h 4618299"/>
              <a:gd name="connsiteX29" fmla="*/ 1870235 w 2925067"/>
              <a:gd name="connsiteY29" fmla="*/ 4572000 h 4618299"/>
              <a:gd name="connsiteX30" fmla="*/ 2090154 w 2925067"/>
              <a:gd name="connsiteY30" fmla="*/ 4479403 h 4618299"/>
              <a:gd name="connsiteX31" fmla="*/ 2229050 w 2925067"/>
              <a:gd name="connsiteY31" fmla="*/ 4444679 h 4618299"/>
              <a:gd name="connsiteX32" fmla="*/ 2379521 w 2925067"/>
              <a:gd name="connsiteY32" fmla="*/ 4398380 h 4618299"/>
              <a:gd name="connsiteX33" fmla="*/ 2529992 w 2925067"/>
              <a:gd name="connsiteY33" fmla="*/ 4352081 h 4618299"/>
              <a:gd name="connsiteX34" fmla="*/ 2587866 w 2925067"/>
              <a:gd name="connsiteY34" fmla="*/ 4294208 h 4618299"/>
              <a:gd name="connsiteX35" fmla="*/ 2622590 w 2925067"/>
              <a:gd name="connsiteY35" fmla="*/ 4213185 h 4618299"/>
              <a:gd name="connsiteX36" fmla="*/ 2634164 w 2925067"/>
              <a:gd name="connsiteY36" fmla="*/ 4178461 h 4618299"/>
              <a:gd name="connsiteX37" fmla="*/ 2692038 w 2925067"/>
              <a:gd name="connsiteY37" fmla="*/ 4097438 h 4618299"/>
              <a:gd name="connsiteX38" fmla="*/ 2726762 w 2925067"/>
              <a:gd name="connsiteY38" fmla="*/ 4062714 h 4618299"/>
              <a:gd name="connsiteX39" fmla="*/ 2761486 w 2925067"/>
              <a:gd name="connsiteY39" fmla="*/ 4016416 h 4618299"/>
              <a:gd name="connsiteX40" fmla="*/ 2796210 w 2925067"/>
              <a:gd name="connsiteY40" fmla="*/ 3923818 h 4618299"/>
              <a:gd name="connsiteX41" fmla="*/ 2807785 w 2925067"/>
              <a:gd name="connsiteY41" fmla="*/ 3854370 h 4618299"/>
              <a:gd name="connsiteX42" fmla="*/ 2830934 w 2925067"/>
              <a:gd name="connsiteY42" fmla="*/ 3784922 h 4618299"/>
              <a:gd name="connsiteX43" fmla="*/ 2842509 w 2925067"/>
              <a:gd name="connsiteY43" fmla="*/ 3738623 h 4618299"/>
              <a:gd name="connsiteX44" fmla="*/ 2865658 w 2925067"/>
              <a:gd name="connsiteY44" fmla="*/ 3703899 h 4618299"/>
              <a:gd name="connsiteX45" fmla="*/ 2888807 w 2925067"/>
              <a:gd name="connsiteY45" fmla="*/ 3611302 h 4618299"/>
              <a:gd name="connsiteX46" fmla="*/ 2911957 w 2925067"/>
              <a:gd name="connsiteY46" fmla="*/ 3530279 h 4618299"/>
              <a:gd name="connsiteX47" fmla="*/ 2923531 w 2925067"/>
              <a:gd name="connsiteY47" fmla="*/ 3264061 h 4618299"/>
              <a:gd name="connsiteX48" fmla="*/ 2842509 w 2925067"/>
              <a:gd name="connsiteY48" fmla="*/ 3136740 h 4618299"/>
              <a:gd name="connsiteX49" fmla="*/ 2773061 w 2925067"/>
              <a:gd name="connsiteY49" fmla="*/ 3020993 h 4618299"/>
              <a:gd name="connsiteX50" fmla="*/ 2715187 w 2925067"/>
              <a:gd name="connsiteY50" fmla="*/ 2916821 h 4618299"/>
              <a:gd name="connsiteX51" fmla="*/ 2703612 w 2925067"/>
              <a:gd name="connsiteY51" fmla="*/ 2858947 h 4618299"/>
              <a:gd name="connsiteX52" fmla="*/ 2657314 w 2925067"/>
              <a:gd name="connsiteY52" fmla="*/ 2801074 h 4618299"/>
              <a:gd name="connsiteX53" fmla="*/ 2634164 w 2925067"/>
              <a:gd name="connsiteY53" fmla="*/ 2511707 h 4618299"/>
              <a:gd name="connsiteX54" fmla="*/ 2622590 w 2925067"/>
              <a:gd name="connsiteY54" fmla="*/ 2476983 h 4618299"/>
              <a:gd name="connsiteX55" fmla="*/ 2587866 w 2925067"/>
              <a:gd name="connsiteY55" fmla="*/ 1932973 h 4618299"/>
              <a:gd name="connsiteX56" fmla="*/ 2611015 w 2925067"/>
              <a:gd name="connsiteY56" fmla="*/ 1516284 h 4618299"/>
              <a:gd name="connsiteX57" fmla="*/ 2657314 w 2925067"/>
              <a:gd name="connsiteY57" fmla="*/ 1377388 h 4618299"/>
              <a:gd name="connsiteX58" fmla="*/ 2692038 w 2925067"/>
              <a:gd name="connsiteY58" fmla="*/ 1261641 h 4618299"/>
              <a:gd name="connsiteX59" fmla="*/ 2738337 w 2925067"/>
              <a:gd name="connsiteY59" fmla="*/ 1169044 h 4618299"/>
              <a:gd name="connsiteX60" fmla="*/ 2796210 w 2925067"/>
              <a:gd name="connsiteY60" fmla="*/ 1006998 h 4618299"/>
              <a:gd name="connsiteX61" fmla="*/ 2830934 w 2925067"/>
              <a:gd name="connsiteY61" fmla="*/ 925975 h 4618299"/>
              <a:gd name="connsiteX62" fmla="*/ 2842509 w 2925067"/>
              <a:gd name="connsiteY62" fmla="*/ 868102 h 4618299"/>
              <a:gd name="connsiteX63" fmla="*/ 2854083 w 2925067"/>
              <a:gd name="connsiteY63" fmla="*/ 833378 h 4618299"/>
              <a:gd name="connsiteX64" fmla="*/ 2830934 w 2925067"/>
              <a:gd name="connsiteY64" fmla="*/ 590309 h 4618299"/>
              <a:gd name="connsiteX65" fmla="*/ 2796210 w 2925067"/>
              <a:gd name="connsiteY65" fmla="*/ 486137 h 4618299"/>
              <a:gd name="connsiteX66" fmla="*/ 2749911 w 2925067"/>
              <a:gd name="connsiteY66" fmla="*/ 428264 h 4618299"/>
              <a:gd name="connsiteX67" fmla="*/ 2680463 w 2925067"/>
              <a:gd name="connsiteY67" fmla="*/ 405114 h 4618299"/>
              <a:gd name="connsiteX68" fmla="*/ 2599440 w 2925067"/>
              <a:gd name="connsiteY68" fmla="*/ 324092 h 4618299"/>
              <a:gd name="connsiteX69" fmla="*/ 2529992 w 2925067"/>
              <a:gd name="connsiteY69" fmla="*/ 243069 h 4618299"/>
              <a:gd name="connsiteX70" fmla="*/ 2448969 w 2925067"/>
              <a:gd name="connsiteY70" fmla="*/ 208345 h 4618299"/>
              <a:gd name="connsiteX71" fmla="*/ 2286924 w 2925067"/>
              <a:gd name="connsiteY71" fmla="*/ 231494 h 4618299"/>
              <a:gd name="connsiteX72" fmla="*/ 2217476 w 2925067"/>
              <a:gd name="connsiteY72" fmla="*/ 277793 h 4618299"/>
              <a:gd name="connsiteX73" fmla="*/ 1985982 w 2925067"/>
              <a:gd name="connsiteY73" fmla="*/ 254644 h 4618299"/>
              <a:gd name="connsiteX74" fmla="*/ 1893385 w 2925067"/>
              <a:gd name="connsiteY74" fmla="*/ 243069 h 4618299"/>
              <a:gd name="connsiteX75" fmla="*/ 1870235 w 2925067"/>
              <a:gd name="connsiteY75" fmla="*/ 219919 h 4618299"/>
              <a:gd name="connsiteX76" fmla="*/ 1800787 w 2925067"/>
              <a:gd name="connsiteY76" fmla="*/ 196770 h 4618299"/>
              <a:gd name="connsiteX77" fmla="*/ 1719764 w 2925067"/>
              <a:gd name="connsiteY77" fmla="*/ 162046 h 4618299"/>
              <a:gd name="connsiteX78" fmla="*/ 1650316 w 2925067"/>
              <a:gd name="connsiteY78" fmla="*/ 115747 h 4618299"/>
              <a:gd name="connsiteX79" fmla="*/ 1546144 w 2925067"/>
              <a:gd name="connsiteY79" fmla="*/ 69449 h 4618299"/>
              <a:gd name="connsiteX80" fmla="*/ 1441972 w 2925067"/>
              <a:gd name="connsiteY80" fmla="*/ 11575 h 4618299"/>
              <a:gd name="connsiteX81" fmla="*/ 1395673 w 2925067"/>
              <a:gd name="connsiteY81" fmla="*/ 0 h 4618299"/>
              <a:gd name="connsiteX82" fmla="*/ 1303076 w 2925067"/>
              <a:gd name="connsiteY82" fmla="*/ 11575 h 4618299"/>
              <a:gd name="connsiteX83" fmla="*/ 1210478 w 2925067"/>
              <a:gd name="connsiteY83" fmla="*/ 81023 h 4618299"/>
              <a:gd name="connsiteX84" fmla="*/ 1198904 w 2925067"/>
              <a:gd name="connsiteY84" fmla="*/ 115747 h 4618299"/>
              <a:gd name="connsiteX85" fmla="*/ 1048433 w 2925067"/>
              <a:gd name="connsiteY85" fmla="*/ 127322 h 4618299"/>
              <a:gd name="connsiteX86" fmla="*/ 1036858 w 2925067"/>
              <a:gd name="connsiteY86" fmla="*/ 497712 h 4618299"/>
              <a:gd name="connsiteX87" fmla="*/ 1025283 w 2925067"/>
              <a:gd name="connsiteY87" fmla="*/ 625033 h 4618299"/>
              <a:gd name="connsiteX88" fmla="*/ 1013709 w 2925067"/>
              <a:gd name="connsiteY88" fmla="*/ 671332 h 4618299"/>
              <a:gd name="connsiteX89" fmla="*/ 944261 w 2925067"/>
              <a:gd name="connsiteY89" fmla="*/ 763930 h 4618299"/>
              <a:gd name="connsiteX90" fmla="*/ 921111 w 2925067"/>
              <a:gd name="connsiteY90" fmla="*/ 868102 h 4618299"/>
              <a:gd name="connsiteX91" fmla="*/ 909537 w 2925067"/>
              <a:gd name="connsiteY91" fmla="*/ 902826 h 4618299"/>
              <a:gd name="connsiteX92" fmla="*/ 886387 w 2925067"/>
              <a:gd name="connsiteY92" fmla="*/ 925975 h 4618299"/>
              <a:gd name="connsiteX93" fmla="*/ 863238 w 2925067"/>
              <a:gd name="connsiteY93" fmla="*/ 995423 h 4618299"/>
              <a:gd name="connsiteX94" fmla="*/ 805364 w 2925067"/>
              <a:gd name="connsiteY94" fmla="*/ 1041722 h 4618299"/>
              <a:gd name="connsiteX95" fmla="*/ 770640 w 2925067"/>
              <a:gd name="connsiteY95" fmla="*/ 1076446 h 4618299"/>
              <a:gd name="connsiteX96" fmla="*/ 712767 w 2925067"/>
              <a:gd name="connsiteY96" fmla="*/ 1122745 h 4618299"/>
              <a:gd name="connsiteX97" fmla="*/ 689618 w 2925067"/>
              <a:gd name="connsiteY97" fmla="*/ 1215342 h 4618299"/>
              <a:gd name="connsiteX98" fmla="*/ 666468 w 2925067"/>
              <a:gd name="connsiteY98" fmla="*/ 1284790 h 4618299"/>
              <a:gd name="connsiteX99" fmla="*/ 689618 w 2925067"/>
              <a:gd name="connsiteY99" fmla="*/ 1365813 h 4618299"/>
              <a:gd name="connsiteX100" fmla="*/ 724342 w 2925067"/>
              <a:gd name="connsiteY100" fmla="*/ 1388962 h 4618299"/>
              <a:gd name="connsiteX101" fmla="*/ 770640 w 2925067"/>
              <a:gd name="connsiteY101" fmla="*/ 1446836 h 4618299"/>
              <a:gd name="connsiteX102" fmla="*/ 793790 w 2925067"/>
              <a:gd name="connsiteY102" fmla="*/ 1469985 h 4618299"/>
              <a:gd name="connsiteX103" fmla="*/ 805364 w 2925067"/>
              <a:gd name="connsiteY103" fmla="*/ 1504709 h 4618299"/>
              <a:gd name="connsiteX104" fmla="*/ 828514 w 2925067"/>
              <a:gd name="connsiteY104" fmla="*/ 1551008 h 4618299"/>
              <a:gd name="connsiteX105" fmla="*/ 851663 w 2925067"/>
              <a:gd name="connsiteY105" fmla="*/ 1643606 h 4618299"/>
              <a:gd name="connsiteX106" fmla="*/ 909537 w 2925067"/>
              <a:gd name="connsiteY106" fmla="*/ 1701479 h 4618299"/>
              <a:gd name="connsiteX107" fmla="*/ 944261 w 2925067"/>
              <a:gd name="connsiteY107" fmla="*/ 1736203 h 4618299"/>
              <a:gd name="connsiteX108" fmla="*/ 967410 w 2925067"/>
              <a:gd name="connsiteY108" fmla="*/ 2002421 h 4618299"/>
              <a:gd name="connsiteX109" fmla="*/ 990559 w 2925067"/>
              <a:gd name="connsiteY109" fmla="*/ 2176041 h 4618299"/>
              <a:gd name="connsiteX110" fmla="*/ 978985 w 2925067"/>
              <a:gd name="connsiteY110" fmla="*/ 2338087 h 4618299"/>
              <a:gd name="connsiteX111" fmla="*/ 955835 w 2925067"/>
              <a:gd name="connsiteY111" fmla="*/ 2361236 h 4618299"/>
              <a:gd name="connsiteX112" fmla="*/ 944261 w 2925067"/>
              <a:gd name="connsiteY112" fmla="*/ 2430684 h 4618299"/>
              <a:gd name="connsiteX113" fmla="*/ 897962 w 2925067"/>
              <a:gd name="connsiteY113" fmla="*/ 2546431 h 4618299"/>
              <a:gd name="connsiteX114" fmla="*/ 735916 w 2925067"/>
              <a:gd name="connsiteY114" fmla="*/ 2569580 h 4618299"/>
              <a:gd name="connsiteX115" fmla="*/ 678043 w 2925067"/>
              <a:gd name="connsiteY115" fmla="*/ 2627454 h 4618299"/>
              <a:gd name="connsiteX116" fmla="*/ 643319 w 2925067"/>
              <a:gd name="connsiteY116" fmla="*/ 2743200 h 4618299"/>
              <a:gd name="connsiteX117" fmla="*/ 631744 w 2925067"/>
              <a:gd name="connsiteY117" fmla="*/ 2777925 h 4618299"/>
              <a:gd name="connsiteX118" fmla="*/ 585445 w 2925067"/>
              <a:gd name="connsiteY118" fmla="*/ 2928395 h 4618299"/>
              <a:gd name="connsiteX119" fmla="*/ 573871 w 2925067"/>
              <a:gd name="connsiteY119" fmla="*/ 2997844 h 4618299"/>
              <a:gd name="connsiteX120" fmla="*/ 562296 w 2925067"/>
              <a:gd name="connsiteY120" fmla="*/ 3032568 h 4618299"/>
              <a:gd name="connsiteX121" fmla="*/ 515997 w 2925067"/>
              <a:gd name="connsiteY121" fmla="*/ 3044142 h 4618299"/>
              <a:gd name="connsiteX122" fmla="*/ 423400 w 2925067"/>
              <a:gd name="connsiteY122" fmla="*/ 3125165 h 4618299"/>
              <a:gd name="connsiteX123" fmla="*/ 400250 w 2925067"/>
              <a:gd name="connsiteY123" fmla="*/ 3194613 h 4618299"/>
              <a:gd name="connsiteX124" fmla="*/ 296078 w 2925067"/>
              <a:gd name="connsiteY124" fmla="*/ 3229337 h 4618299"/>
              <a:gd name="connsiteX125" fmla="*/ 226630 w 2925067"/>
              <a:gd name="connsiteY125" fmla="*/ 3287211 h 4618299"/>
              <a:gd name="connsiteX126" fmla="*/ 203481 w 2925067"/>
              <a:gd name="connsiteY126" fmla="*/ 3321935 h 4618299"/>
              <a:gd name="connsiteX127" fmla="*/ 168757 w 2925067"/>
              <a:gd name="connsiteY127" fmla="*/ 3345084 h 4618299"/>
              <a:gd name="connsiteX128" fmla="*/ 145607 w 2925067"/>
              <a:gd name="connsiteY128" fmla="*/ 3368233 h 4618299"/>
              <a:gd name="connsiteX129" fmla="*/ 64585 w 2925067"/>
              <a:gd name="connsiteY129" fmla="*/ 3379808 h 4618299"/>
              <a:gd name="connsiteX130" fmla="*/ 6711 w 2925067"/>
              <a:gd name="connsiteY130" fmla="*/ 3426107 h 4618299"/>
              <a:gd name="connsiteX131" fmla="*/ 18286 w 2925067"/>
              <a:gd name="connsiteY131" fmla="*/ 3426107 h 4618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Lst>
            <a:rect l="l" t="t" r="r" b="b"/>
            <a:pathLst>
              <a:path w="2925067" h="4618299">
                <a:moveTo>
                  <a:pt x="18286" y="3426107"/>
                </a:moveTo>
                <a:cubicBezTo>
                  <a:pt x="45294" y="3428036"/>
                  <a:pt x="53207" y="3408793"/>
                  <a:pt x="168757" y="3437681"/>
                </a:cubicBezTo>
                <a:cubicBezTo>
                  <a:pt x="191525" y="3443373"/>
                  <a:pt x="215115" y="3445058"/>
                  <a:pt x="238205" y="3449256"/>
                </a:cubicBezTo>
                <a:cubicBezTo>
                  <a:pt x="257561" y="3452775"/>
                  <a:pt x="276722" y="3457312"/>
                  <a:pt x="296078" y="3460831"/>
                </a:cubicBezTo>
                <a:cubicBezTo>
                  <a:pt x="319168" y="3465029"/>
                  <a:pt x="342616" y="3467315"/>
                  <a:pt x="365526" y="3472406"/>
                </a:cubicBezTo>
                <a:cubicBezTo>
                  <a:pt x="377436" y="3475053"/>
                  <a:pt x="388519" y="3480628"/>
                  <a:pt x="400250" y="3483980"/>
                </a:cubicBezTo>
                <a:cubicBezTo>
                  <a:pt x="415546" y="3488350"/>
                  <a:pt x="431116" y="3491697"/>
                  <a:pt x="446549" y="3495555"/>
                </a:cubicBezTo>
                <a:cubicBezTo>
                  <a:pt x="468186" y="3560463"/>
                  <a:pt x="455164" y="3518439"/>
                  <a:pt x="481273" y="3622876"/>
                </a:cubicBezTo>
                <a:lnTo>
                  <a:pt x="492848" y="3669175"/>
                </a:lnTo>
                <a:cubicBezTo>
                  <a:pt x="496706" y="3781064"/>
                  <a:pt x="497650" y="3893091"/>
                  <a:pt x="504423" y="4004841"/>
                </a:cubicBezTo>
                <a:cubicBezTo>
                  <a:pt x="505559" y="4023577"/>
                  <a:pt x="530304" y="4098696"/>
                  <a:pt x="539147" y="4109013"/>
                </a:cubicBezTo>
                <a:cubicBezTo>
                  <a:pt x="558976" y="4132147"/>
                  <a:pt x="618769" y="4138827"/>
                  <a:pt x="643319" y="4143737"/>
                </a:cubicBezTo>
                <a:cubicBezTo>
                  <a:pt x="697334" y="4139879"/>
                  <a:pt x="751543" y="4138142"/>
                  <a:pt x="805364" y="4132162"/>
                </a:cubicBezTo>
                <a:cubicBezTo>
                  <a:pt x="821175" y="4130405"/>
                  <a:pt x="835802" y="4119368"/>
                  <a:pt x="851663" y="4120588"/>
                </a:cubicBezTo>
                <a:cubicBezTo>
                  <a:pt x="887129" y="4123316"/>
                  <a:pt x="921111" y="4136021"/>
                  <a:pt x="955835" y="4143737"/>
                </a:cubicBezTo>
                <a:cubicBezTo>
                  <a:pt x="975126" y="4159170"/>
                  <a:pt x="996240" y="4172567"/>
                  <a:pt x="1013709" y="4190036"/>
                </a:cubicBezTo>
                <a:cubicBezTo>
                  <a:pt x="1027350" y="4203677"/>
                  <a:pt x="1037370" y="4220531"/>
                  <a:pt x="1048433" y="4236335"/>
                </a:cubicBezTo>
                <a:cubicBezTo>
                  <a:pt x="1099086" y="4308698"/>
                  <a:pt x="1086991" y="4282563"/>
                  <a:pt x="1106306" y="4340507"/>
                </a:cubicBezTo>
                <a:cubicBezTo>
                  <a:pt x="1114576" y="4398394"/>
                  <a:pt x="1112504" y="4429483"/>
                  <a:pt x="1141030" y="4479403"/>
                </a:cubicBezTo>
                <a:cubicBezTo>
                  <a:pt x="1146444" y="4488878"/>
                  <a:pt x="1157363" y="4494031"/>
                  <a:pt x="1164180" y="4502552"/>
                </a:cubicBezTo>
                <a:cubicBezTo>
                  <a:pt x="1172870" y="4513415"/>
                  <a:pt x="1175754" y="4529560"/>
                  <a:pt x="1187329" y="4537276"/>
                </a:cubicBezTo>
                <a:cubicBezTo>
                  <a:pt x="1200565" y="4546100"/>
                  <a:pt x="1218332" y="4544481"/>
                  <a:pt x="1233628" y="4548851"/>
                </a:cubicBezTo>
                <a:cubicBezTo>
                  <a:pt x="1245359" y="4552203"/>
                  <a:pt x="1256515" y="4557467"/>
                  <a:pt x="1268352" y="4560426"/>
                </a:cubicBezTo>
                <a:cubicBezTo>
                  <a:pt x="1287438" y="4565197"/>
                  <a:pt x="1307139" y="4567229"/>
                  <a:pt x="1326225" y="4572000"/>
                </a:cubicBezTo>
                <a:cubicBezTo>
                  <a:pt x="1338062" y="4574959"/>
                  <a:pt x="1349218" y="4580223"/>
                  <a:pt x="1360949" y="4583575"/>
                </a:cubicBezTo>
                <a:cubicBezTo>
                  <a:pt x="1376245" y="4587945"/>
                  <a:pt x="1391952" y="4590780"/>
                  <a:pt x="1407248" y="4595150"/>
                </a:cubicBezTo>
                <a:cubicBezTo>
                  <a:pt x="1418979" y="4598502"/>
                  <a:pt x="1429821" y="4605620"/>
                  <a:pt x="1441972" y="4606725"/>
                </a:cubicBezTo>
                <a:cubicBezTo>
                  <a:pt x="1515078" y="4613371"/>
                  <a:pt x="1588585" y="4614441"/>
                  <a:pt x="1661891" y="4618299"/>
                </a:cubicBezTo>
                <a:cubicBezTo>
                  <a:pt x="1723623" y="4610583"/>
                  <a:pt x="1786355" y="4608646"/>
                  <a:pt x="1847086" y="4595150"/>
                </a:cubicBezTo>
                <a:cubicBezTo>
                  <a:pt x="1857739" y="4592783"/>
                  <a:pt x="1860809" y="4577499"/>
                  <a:pt x="1870235" y="4572000"/>
                </a:cubicBezTo>
                <a:cubicBezTo>
                  <a:pt x="1949782" y="4525597"/>
                  <a:pt x="2003555" y="4504146"/>
                  <a:pt x="2090154" y="4479403"/>
                </a:cubicBezTo>
                <a:cubicBezTo>
                  <a:pt x="2136041" y="4466292"/>
                  <a:pt x="2183094" y="4457547"/>
                  <a:pt x="2229050" y="4444679"/>
                </a:cubicBezTo>
                <a:cubicBezTo>
                  <a:pt x="2279584" y="4430529"/>
                  <a:pt x="2329062" y="4412797"/>
                  <a:pt x="2379521" y="4398380"/>
                </a:cubicBezTo>
                <a:cubicBezTo>
                  <a:pt x="2527511" y="4356097"/>
                  <a:pt x="2419569" y="4396252"/>
                  <a:pt x="2529992" y="4352081"/>
                </a:cubicBezTo>
                <a:cubicBezTo>
                  <a:pt x="2549283" y="4332790"/>
                  <a:pt x="2581250" y="4320675"/>
                  <a:pt x="2587866" y="4294208"/>
                </a:cubicBezTo>
                <a:cubicBezTo>
                  <a:pt x="2602814" y="4234413"/>
                  <a:pt x="2590616" y="4261145"/>
                  <a:pt x="2622590" y="4213185"/>
                </a:cubicBezTo>
                <a:cubicBezTo>
                  <a:pt x="2626448" y="4201610"/>
                  <a:pt x="2628708" y="4189374"/>
                  <a:pt x="2634164" y="4178461"/>
                </a:cubicBezTo>
                <a:cubicBezTo>
                  <a:pt x="2641491" y="4163808"/>
                  <a:pt x="2685750" y="4104774"/>
                  <a:pt x="2692038" y="4097438"/>
                </a:cubicBezTo>
                <a:cubicBezTo>
                  <a:pt x="2702691" y="4085010"/>
                  <a:pt x="2716109" y="4075142"/>
                  <a:pt x="2726762" y="4062714"/>
                </a:cubicBezTo>
                <a:cubicBezTo>
                  <a:pt x="2739316" y="4048067"/>
                  <a:pt x="2749911" y="4031849"/>
                  <a:pt x="2761486" y="4016416"/>
                </a:cubicBezTo>
                <a:cubicBezTo>
                  <a:pt x="2773061" y="3985550"/>
                  <a:pt x="2787154" y="3955515"/>
                  <a:pt x="2796210" y="3923818"/>
                </a:cubicBezTo>
                <a:cubicBezTo>
                  <a:pt x="2802657" y="3901252"/>
                  <a:pt x="2802093" y="3877138"/>
                  <a:pt x="2807785" y="3854370"/>
                </a:cubicBezTo>
                <a:cubicBezTo>
                  <a:pt x="2813703" y="3830697"/>
                  <a:pt x="2823922" y="3808294"/>
                  <a:pt x="2830934" y="3784922"/>
                </a:cubicBezTo>
                <a:cubicBezTo>
                  <a:pt x="2835505" y="3769685"/>
                  <a:pt x="2836243" y="3753245"/>
                  <a:pt x="2842509" y="3738623"/>
                </a:cubicBezTo>
                <a:cubicBezTo>
                  <a:pt x="2847989" y="3725837"/>
                  <a:pt x="2859437" y="3716341"/>
                  <a:pt x="2865658" y="3703899"/>
                </a:cubicBezTo>
                <a:cubicBezTo>
                  <a:pt x="2878889" y="3677437"/>
                  <a:pt x="2882202" y="3637723"/>
                  <a:pt x="2888807" y="3611302"/>
                </a:cubicBezTo>
                <a:cubicBezTo>
                  <a:pt x="2895619" y="3584052"/>
                  <a:pt x="2904240" y="3557287"/>
                  <a:pt x="2911957" y="3530279"/>
                </a:cubicBezTo>
                <a:cubicBezTo>
                  <a:pt x="2915815" y="3441540"/>
                  <a:pt x="2929642" y="3352674"/>
                  <a:pt x="2923531" y="3264061"/>
                </a:cubicBezTo>
                <a:cubicBezTo>
                  <a:pt x="2920512" y="3220286"/>
                  <a:pt x="2864167" y="3169227"/>
                  <a:pt x="2842509" y="3136740"/>
                </a:cubicBezTo>
                <a:cubicBezTo>
                  <a:pt x="2817551" y="3099302"/>
                  <a:pt x="2789772" y="3062769"/>
                  <a:pt x="2773061" y="3020993"/>
                </a:cubicBezTo>
                <a:cubicBezTo>
                  <a:pt x="2742746" y="2945208"/>
                  <a:pt x="2762378" y="2979741"/>
                  <a:pt x="2715187" y="2916821"/>
                </a:cubicBezTo>
                <a:cubicBezTo>
                  <a:pt x="2711329" y="2897530"/>
                  <a:pt x="2712410" y="2876543"/>
                  <a:pt x="2703612" y="2858947"/>
                </a:cubicBezTo>
                <a:cubicBezTo>
                  <a:pt x="2692564" y="2836851"/>
                  <a:pt x="2662159" y="2825299"/>
                  <a:pt x="2657314" y="2801074"/>
                </a:cubicBezTo>
                <a:cubicBezTo>
                  <a:pt x="2638337" y="2706189"/>
                  <a:pt x="2664762" y="2603506"/>
                  <a:pt x="2634164" y="2511707"/>
                </a:cubicBezTo>
                <a:lnTo>
                  <a:pt x="2622590" y="2476983"/>
                </a:lnTo>
                <a:cubicBezTo>
                  <a:pt x="2621531" y="2462153"/>
                  <a:pt x="2586614" y="2001808"/>
                  <a:pt x="2587866" y="1932973"/>
                </a:cubicBezTo>
                <a:cubicBezTo>
                  <a:pt x="2590395" y="1793885"/>
                  <a:pt x="2593760" y="1654320"/>
                  <a:pt x="2611015" y="1516284"/>
                </a:cubicBezTo>
                <a:cubicBezTo>
                  <a:pt x="2617068" y="1467858"/>
                  <a:pt x="2645478" y="1424734"/>
                  <a:pt x="2657314" y="1377388"/>
                </a:cubicBezTo>
                <a:cubicBezTo>
                  <a:pt x="2667459" y="1336805"/>
                  <a:pt x="2675127" y="1301100"/>
                  <a:pt x="2692038" y="1261641"/>
                </a:cubicBezTo>
                <a:cubicBezTo>
                  <a:pt x="2705632" y="1229922"/>
                  <a:pt x="2723744" y="1200315"/>
                  <a:pt x="2738337" y="1169044"/>
                </a:cubicBezTo>
                <a:cubicBezTo>
                  <a:pt x="2805644" y="1024816"/>
                  <a:pt x="2744419" y="1152013"/>
                  <a:pt x="2796210" y="1006998"/>
                </a:cubicBezTo>
                <a:cubicBezTo>
                  <a:pt x="2806093" y="979326"/>
                  <a:pt x="2819359" y="952983"/>
                  <a:pt x="2830934" y="925975"/>
                </a:cubicBezTo>
                <a:cubicBezTo>
                  <a:pt x="2834792" y="906684"/>
                  <a:pt x="2837738" y="887188"/>
                  <a:pt x="2842509" y="868102"/>
                </a:cubicBezTo>
                <a:cubicBezTo>
                  <a:pt x="2845468" y="856266"/>
                  <a:pt x="2854083" y="845579"/>
                  <a:pt x="2854083" y="833378"/>
                </a:cubicBezTo>
                <a:cubicBezTo>
                  <a:pt x="2854083" y="746589"/>
                  <a:pt x="2855416" y="669876"/>
                  <a:pt x="2830934" y="590309"/>
                </a:cubicBezTo>
                <a:cubicBezTo>
                  <a:pt x="2820170" y="555325"/>
                  <a:pt x="2816513" y="516592"/>
                  <a:pt x="2796210" y="486137"/>
                </a:cubicBezTo>
                <a:cubicBezTo>
                  <a:pt x="2788030" y="473867"/>
                  <a:pt x="2766406" y="436512"/>
                  <a:pt x="2749911" y="428264"/>
                </a:cubicBezTo>
                <a:cubicBezTo>
                  <a:pt x="2728086" y="417351"/>
                  <a:pt x="2680463" y="405114"/>
                  <a:pt x="2680463" y="405114"/>
                </a:cubicBezTo>
                <a:cubicBezTo>
                  <a:pt x="2653455" y="378107"/>
                  <a:pt x="2622357" y="354648"/>
                  <a:pt x="2599440" y="324092"/>
                </a:cubicBezTo>
                <a:cubicBezTo>
                  <a:pt x="2581201" y="299773"/>
                  <a:pt x="2556035" y="261671"/>
                  <a:pt x="2529992" y="243069"/>
                </a:cubicBezTo>
                <a:cubicBezTo>
                  <a:pt x="2504959" y="225188"/>
                  <a:pt x="2477309" y="217791"/>
                  <a:pt x="2448969" y="208345"/>
                </a:cubicBezTo>
                <a:cubicBezTo>
                  <a:pt x="2394954" y="216061"/>
                  <a:pt x="2339186" y="215815"/>
                  <a:pt x="2286924" y="231494"/>
                </a:cubicBezTo>
                <a:cubicBezTo>
                  <a:pt x="2260275" y="239489"/>
                  <a:pt x="2217476" y="277793"/>
                  <a:pt x="2217476" y="277793"/>
                </a:cubicBezTo>
                <a:lnTo>
                  <a:pt x="1985982" y="254644"/>
                </a:lnTo>
                <a:cubicBezTo>
                  <a:pt x="1955053" y="251330"/>
                  <a:pt x="1923179" y="252007"/>
                  <a:pt x="1893385" y="243069"/>
                </a:cubicBezTo>
                <a:cubicBezTo>
                  <a:pt x="1882932" y="239933"/>
                  <a:pt x="1879996" y="224799"/>
                  <a:pt x="1870235" y="219919"/>
                </a:cubicBezTo>
                <a:cubicBezTo>
                  <a:pt x="1848410" y="209006"/>
                  <a:pt x="1823562" y="205530"/>
                  <a:pt x="1800787" y="196770"/>
                </a:cubicBezTo>
                <a:cubicBezTo>
                  <a:pt x="1773362" y="186222"/>
                  <a:pt x="1745635" y="175977"/>
                  <a:pt x="1719764" y="162046"/>
                </a:cubicBezTo>
                <a:cubicBezTo>
                  <a:pt x="1695267" y="148856"/>
                  <a:pt x="1674348" y="129766"/>
                  <a:pt x="1650316" y="115747"/>
                </a:cubicBezTo>
                <a:cubicBezTo>
                  <a:pt x="1596741" y="84495"/>
                  <a:pt x="1592795" y="84998"/>
                  <a:pt x="1546144" y="69449"/>
                </a:cubicBezTo>
                <a:cubicBezTo>
                  <a:pt x="1483967" y="27997"/>
                  <a:pt x="1495450" y="26855"/>
                  <a:pt x="1441972" y="11575"/>
                </a:cubicBezTo>
                <a:cubicBezTo>
                  <a:pt x="1426676" y="7205"/>
                  <a:pt x="1411106" y="3858"/>
                  <a:pt x="1395673" y="0"/>
                </a:cubicBezTo>
                <a:cubicBezTo>
                  <a:pt x="1364807" y="3858"/>
                  <a:pt x="1332806" y="2427"/>
                  <a:pt x="1303076" y="11575"/>
                </a:cubicBezTo>
                <a:cubicBezTo>
                  <a:pt x="1261527" y="24359"/>
                  <a:pt x="1239019" y="52482"/>
                  <a:pt x="1210478" y="81023"/>
                </a:cubicBezTo>
                <a:cubicBezTo>
                  <a:pt x="1206620" y="92598"/>
                  <a:pt x="1210635" y="112395"/>
                  <a:pt x="1198904" y="115747"/>
                </a:cubicBezTo>
                <a:cubicBezTo>
                  <a:pt x="1150534" y="129567"/>
                  <a:pt x="1068080" y="81012"/>
                  <a:pt x="1048433" y="127322"/>
                </a:cubicBezTo>
                <a:cubicBezTo>
                  <a:pt x="1000191" y="241036"/>
                  <a:pt x="1042597" y="374322"/>
                  <a:pt x="1036858" y="497712"/>
                </a:cubicBezTo>
                <a:cubicBezTo>
                  <a:pt x="1034878" y="540281"/>
                  <a:pt x="1030915" y="582791"/>
                  <a:pt x="1025283" y="625033"/>
                </a:cubicBezTo>
                <a:cubicBezTo>
                  <a:pt x="1023181" y="640801"/>
                  <a:pt x="1022140" y="657842"/>
                  <a:pt x="1013709" y="671332"/>
                </a:cubicBezTo>
                <a:cubicBezTo>
                  <a:pt x="867461" y="905331"/>
                  <a:pt x="1046541" y="559366"/>
                  <a:pt x="944261" y="763930"/>
                </a:cubicBezTo>
                <a:cubicBezTo>
                  <a:pt x="936304" y="803716"/>
                  <a:pt x="932009" y="829957"/>
                  <a:pt x="921111" y="868102"/>
                </a:cubicBezTo>
                <a:cubicBezTo>
                  <a:pt x="917759" y="879833"/>
                  <a:pt x="915814" y="892364"/>
                  <a:pt x="909537" y="902826"/>
                </a:cubicBezTo>
                <a:cubicBezTo>
                  <a:pt x="903922" y="912184"/>
                  <a:pt x="894104" y="918259"/>
                  <a:pt x="886387" y="925975"/>
                </a:cubicBezTo>
                <a:cubicBezTo>
                  <a:pt x="878671" y="949124"/>
                  <a:pt x="880492" y="978169"/>
                  <a:pt x="863238" y="995423"/>
                </a:cubicBezTo>
                <a:cubicBezTo>
                  <a:pt x="795887" y="1062774"/>
                  <a:pt x="892972" y="968715"/>
                  <a:pt x="805364" y="1041722"/>
                </a:cubicBezTo>
                <a:cubicBezTo>
                  <a:pt x="792789" y="1052201"/>
                  <a:pt x="783215" y="1065967"/>
                  <a:pt x="770640" y="1076446"/>
                </a:cubicBezTo>
                <a:cubicBezTo>
                  <a:pt x="683043" y="1149443"/>
                  <a:pt x="780107" y="1055403"/>
                  <a:pt x="712767" y="1122745"/>
                </a:cubicBezTo>
                <a:cubicBezTo>
                  <a:pt x="705051" y="1153611"/>
                  <a:pt x="699679" y="1185159"/>
                  <a:pt x="689618" y="1215342"/>
                </a:cubicBezTo>
                <a:lnTo>
                  <a:pt x="666468" y="1284790"/>
                </a:lnTo>
                <a:cubicBezTo>
                  <a:pt x="667224" y="1287815"/>
                  <a:pt x="683579" y="1358265"/>
                  <a:pt x="689618" y="1365813"/>
                </a:cubicBezTo>
                <a:cubicBezTo>
                  <a:pt x="698308" y="1376676"/>
                  <a:pt x="713479" y="1380272"/>
                  <a:pt x="724342" y="1388962"/>
                </a:cubicBezTo>
                <a:cubicBezTo>
                  <a:pt x="755393" y="1413803"/>
                  <a:pt x="743903" y="1413415"/>
                  <a:pt x="770640" y="1446836"/>
                </a:cubicBezTo>
                <a:cubicBezTo>
                  <a:pt x="777457" y="1455357"/>
                  <a:pt x="786073" y="1462269"/>
                  <a:pt x="793790" y="1469985"/>
                </a:cubicBezTo>
                <a:cubicBezTo>
                  <a:pt x="797648" y="1481560"/>
                  <a:pt x="800558" y="1493495"/>
                  <a:pt x="805364" y="1504709"/>
                </a:cubicBezTo>
                <a:cubicBezTo>
                  <a:pt x="812161" y="1520569"/>
                  <a:pt x="823058" y="1534639"/>
                  <a:pt x="828514" y="1551008"/>
                </a:cubicBezTo>
                <a:cubicBezTo>
                  <a:pt x="830548" y="1557111"/>
                  <a:pt x="841267" y="1629745"/>
                  <a:pt x="851663" y="1643606"/>
                </a:cubicBezTo>
                <a:cubicBezTo>
                  <a:pt x="868032" y="1665431"/>
                  <a:pt x="890246" y="1682188"/>
                  <a:pt x="909537" y="1701479"/>
                </a:cubicBezTo>
                <a:lnTo>
                  <a:pt x="944261" y="1736203"/>
                </a:lnTo>
                <a:cubicBezTo>
                  <a:pt x="951977" y="1824942"/>
                  <a:pt x="958547" y="1913789"/>
                  <a:pt x="967410" y="2002421"/>
                </a:cubicBezTo>
                <a:cubicBezTo>
                  <a:pt x="980943" y="2137743"/>
                  <a:pt x="971381" y="2080146"/>
                  <a:pt x="990559" y="2176041"/>
                </a:cubicBezTo>
                <a:cubicBezTo>
                  <a:pt x="986701" y="2230056"/>
                  <a:pt x="988965" y="2284862"/>
                  <a:pt x="978985" y="2338087"/>
                </a:cubicBezTo>
                <a:cubicBezTo>
                  <a:pt x="976974" y="2348813"/>
                  <a:pt x="959667" y="2351018"/>
                  <a:pt x="955835" y="2361236"/>
                </a:cubicBezTo>
                <a:cubicBezTo>
                  <a:pt x="947595" y="2383210"/>
                  <a:pt x="949178" y="2407736"/>
                  <a:pt x="944261" y="2430684"/>
                </a:cubicBezTo>
                <a:cubicBezTo>
                  <a:pt x="935784" y="2470241"/>
                  <a:pt x="937667" y="2522607"/>
                  <a:pt x="897962" y="2546431"/>
                </a:cubicBezTo>
                <a:cubicBezTo>
                  <a:pt x="862175" y="2567904"/>
                  <a:pt x="737891" y="2569400"/>
                  <a:pt x="735916" y="2569580"/>
                </a:cubicBezTo>
                <a:cubicBezTo>
                  <a:pt x="716625" y="2588871"/>
                  <a:pt x="684660" y="2600987"/>
                  <a:pt x="678043" y="2627454"/>
                </a:cubicBezTo>
                <a:cubicBezTo>
                  <a:pt x="660550" y="2697424"/>
                  <a:pt x="671498" y="2658662"/>
                  <a:pt x="643319" y="2743200"/>
                </a:cubicBezTo>
                <a:cubicBezTo>
                  <a:pt x="639461" y="2754775"/>
                  <a:pt x="634137" y="2765961"/>
                  <a:pt x="631744" y="2777925"/>
                </a:cubicBezTo>
                <a:cubicBezTo>
                  <a:pt x="605867" y="2907312"/>
                  <a:pt x="630421" y="2860933"/>
                  <a:pt x="585445" y="2928395"/>
                </a:cubicBezTo>
                <a:cubicBezTo>
                  <a:pt x="581587" y="2951545"/>
                  <a:pt x="578962" y="2974934"/>
                  <a:pt x="573871" y="2997844"/>
                </a:cubicBezTo>
                <a:cubicBezTo>
                  <a:pt x="571224" y="3009754"/>
                  <a:pt x="571823" y="3024946"/>
                  <a:pt x="562296" y="3032568"/>
                </a:cubicBezTo>
                <a:cubicBezTo>
                  <a:pt x="549874" y="3042505"/>
                  <a:pt x="531430" y="3040284"/>
                  <a:pt x="515997" y="3044142"/>
                </a:cubicBezTo>
                <a:cubicBezTo>
                  <a:pt x="471524" y="3073791"/>
                  <a:pt x="443707" y="3079475"/>
                  <a:pt x="423400" y="3125165"/>
                </a:cubicBezTo>
                <a:cubicBezTo>
                  <a:pt x="413490" y="3147463"/>
                  <a:pt x="422075" y="3183700"/>
                  <a:pt x="400250" y="3194613"/>
                </a:cubicBezTo>
                <a:cubicBezTo>
                  <a:pt x="336356" y="3226560"/>
                  <a:pt x="370871" y="3214378"/>
                  <a:pt x="296078" y="3229337"/>
                </a:cubicBezTo>
                <a:cubicBezTo>
                  <a:pt x="261936" y="3252099"/>
                  <a:pt x="254479" y="3253791"/>
                  <a:pt x="226630" y="3287211"/>
                </a:cubicBezTo>
                <a:cubicBezTo>
                  <a:pt x="217724" y="3297898"/>
                  <a:pt x="213318" y="3312098"/>
                  <a:pt x="203481" y="3321935"/>
                </a:cubicBezTo>
                <a:cubicBezTo>
                  <a:pt x="193644" y="3331772"/>
                  <a:pt x="179620" y="3336394"/>
                  <a:pt x="168757" y="3345084"/>
                </a:cubicBezTo>
                <a:cubicBezTo>
                  <a:pt x="160235" y="3351901"/>
                  <a:pt x="155960" y="3364782"/>
                  <a:pt x="145607" y="3368233"/>
                </a:cubicBezTo>
                <a:cubicBezTo>
                  <a:pt x="119725" y="3376860"/>
                  <a:pt x="91592" y="3375950"/>
                  <a:pt x="64585" y="3379808"/>
                </a:cubicBezTo>
                <a:cubicBezTo>
                  <a:pt x="48813" y="3390323"/>
                  <a:pt x="17707" y="3407781"/>
                  <a:pt x="6711" y="3426107"/>
                </a:cubicBezTo>
                <a:cubicBezTo>
                  <a:pt x="434" y="3436569"/>
                  <a:pt x="-8722" y="3424178"/>
                  <a:pt x="18286" y="3426107"/>
                </a:cubicBezTo>
                <a:close/>
              </a:path>
            </a:pathLst>
          </a:cu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6389225" y="763859"/>
            <a:ext cx="1458410" cy="2453903"/>
          </a:xfrm>
          <a:custGeom>
            <a:avLst/>
            <a:gdLst>
              <a:gd name="connsiteX0" fmla="*/ 57874 w 1458410"/>
              <a:gd name="connsiteY0" fmla="*/ 671402 h 2453903"/>
              <a:gd name="connsiteX1" fmla="*/ 46299 w 1458410"/>
              <a:gd name="connsiteY1" fmla="*/ 613528 h 2453903"/>
              <a:gd name="connsiteX2" fmla="*/ 104172 w 1458410"/>
              <a:gd name="connsiteY2" fmla="*/ 509356 h 2453903"/>
              <a:gd name="connsiteX3" fmla="*/ 127322 w 1458410"/>
              <a:gd name="connsiteY3" fmla="*/ 428333 h 2453903"/>
              <a:gd name="connsiteX4" fmla="*/ 173621 w 1458410"/>
              <a:gd name="connsiteY4" fmla="*/ 393609 h 2453903"/>
              <a:gd name="connsiteX5" fmla="*/ 208345 w 1458410"/>
              <a:gd name="connsiteY5" fmla="*/ 358885 h 2453903"/>
              <a:gd name="connsiteX6" fmla="*/ 289367 w 1458410"/>
              <a:gd name="connsiteY6" fmla="*/ 347311 h 2453903"/>
              <a:gd name="connsiteX7" fmla="*/ 405114 w 1458410"/>
              <a:gd name="connsiteY7" fmla="*/ 324161 h 2453903"/>
              <a:gd name="connsiteX8" fmla="*/ 509286 w 1458410"/>
              <a:gd name="connsiteY8" fmla="*/ 301012 h 2453903"/>
              <a:gd name="connsiteX9" fmla="*/ 544010 w 1458410"/>
              <a:gd name="connsiteY9" fmla="*/ 289437 h 2453903"/>
              <a:gd name="connsiteX10" fmla="*/ 636608 w 1458410"/>
              <a:gd name="connsiteY10" fmla="*/ 243138 h 2453903"/>
              <a:gd name="connsiteX11" fmla="*/ 682907 w 1458410"/>
              <a:gd name="connsiteY11" fmla="*/ 231564 h 2453903"/>
              <a:gd name="connsiteX12" fmla="*/ 763929 w 1458410"/>
              <a:gd name="connsiteY12" fmla="*/ 162116 h 2453903"/>
              <a:gd name="connsiteX13" fmla="*/ 798653 w 1458410"/>
              <a:gd name="connsiteY13" fmla="*/ 138966 h 2453903"/>
              <a:gd name="connsiteX14" fmla="*/ 891251 w 1458410"/>
              <a:gd name="connsiteY14" fmla="*/ 69518 h 2453903"/>
              <a:gd name="connsiteX15" fmla="*/ 949124 w 1458410"/>
              <a:gd name="connsiteY15" fmla="*/ 34794 h 2453903"/>
              <a:gd name="connsiteX16" fmla="*/ 1088021 w 1458410"/>
              <a:gd name="connsiteY16" fmla="*/ 11645 h 2453903"/>
              <a:gd name="connsiteX17" fmla="*/ 1122745 w 1458410"/>
              <a:gd name="connsiteY17" fmla="*/ 70 h 2453903"/>
              <a:gd name="connsiteX18" fmla="*/ 1238491 w 1458410"/>
              <a:gd name="connsiteY18" fmla="*/ 23219 h 2453903"/>
              <a:gd name="connsiteX19" fmla="*/ 1261641 w 1458410"/>
              <a:gd name="connsiteY19" fmla="*/ 92668 h 2453903"/>
              <a:gd name="connsiteX20" fmla="*/ 1273216 w 1458410"/>
              <a:gd name="connsiteY20" fmla="*/ 138966 h 2453903"/>
              <a:gd name="connsiteX21" fmla="*/ 1296365 w 1458410"/>
              <a:gd name="connsiteY21" fmla="*/ 243138 h 2453903"/>
              <a:gd name="connsiteX22" fmla="*/ 1307940 w 1458410"/>
              <a:gd name="connsiteY22" fmla="*/ 891321 h 2453903"/>
              <a:gd name="connsiteX23" fmla="*/ 1365813 w 1458410"/>
              <a:gd name="connsiteY23" fmla="*/ 995493 h 2453903"/>
              <a:gd name="connsiteX24" fmla="*/ 1377388 w 1458410"/>
              <a:gd name="connsiteY24" fmla="*/ 1030217 h 2453903"/>
              <a:gd name="connsiteX25" fmla="*/ 1400537 w 1458410"/>
              <a:gd name="connsiteY25" fmla="*/ 1064941 h 2453903"/>
              <a:gd name="connsiteX26" fmla="*/ 1423686 w 1458410"/>
              <a:gd name="connsiteY26" fmla="*/ 1134389 h 2453903"/>
              <a:gd name="connsiteX27" fmla="*/ 1435261 w 1458410"/>
              <a:gd name="connsiteY27" fmla="*/ 1169113 h 2453903"/>
              <a:gd name="connsiteX28" fmla="*/ 1458410 w 1458410"/>
              <a:gd name="connsiteY28" fmla="*/ 1215412 h 2453903"/>
              <a:gd name="connsiteX29" fmla="*/ 1400537 w 1458410"/>
              <a:gd name="connsiteY29" fmla="*/ 1331159 h 2453903"/>
              <a:gd name="connsiteX30" fmla="*/ 1307940 w 1458410"/>
              <a:gd name="connsiteY30" fmla="*/ 1377457 h 2453903"/>
              <a:gd name="connsiteX31" fmla="*/ 1250066 w 1458410"/>
              <a:gd name="connsiteY31" fmla="*/ 1446906 h 2453903"/>
              <a:gd name="connsiteX32" fmla="*/ 1215342 w 1458410"/>
              <a:gd name="connsiteY32" fmla="*/ 1481630 h 2453903"/>
              <a:gd name="connsiteX33" fmla="*/ 1134319 w 1458410"/>
              <a:gd name="connsiteY33" fmla="*/ 1655250 h 2453903"/>
              <a:gd name="connsiteX34" fmla="*/ 1076446 w 1458410"/>
              <a:gd name="connsiteY34" fmla="*/ 1713123 h 2453903"/>
              <a:gd name="connsiteX35" fmla="*/ 937550 w 1458410"/>
              <a:gd name="connsiteY35" fmla="*/ 1770997 h 2453903"/>
              <a:gd name="connsiteX36" fmla="*/ 833378 w 1458410"/>
              <a:gd name="connsiteY36" fmla="*/ 1817295 h 2453903"/>
              <a:gd name="connsiteX37" fmla="*/ 810228 w 1458410"/>
              <a:gd name="connsiteY37" fmla="*/ 1840445 h 2453903"/>
              <a:gd name="connsiteX38" fmla="*/ 787079 w 1458410"/>
              <a:gd name="connsiteY38" fmla="*/ 1921468 h 2453903"/>
              <a:gd name="connsiteX39" fmla="*/ 763929 w 1458410"/>
              <a:gd name="connsiteY39" fmla="*/ 2118237 h 2453903"/>
              <a:gd name="connsiteX40" fmla="*/ 752355 w 1458410"/>
              <a:gd name="connsiteY40" fmla="*/ 2164536 h 2453903"/>
              <a:gd name="connsiteX41" fmla="*/ 729205 w 1458410"/>
              <a:gd name="connsiteY41" fmla="*/ 2199260 h 2453903"/>
              <a:gd name="connsiteX42" fmla="*/ 706056 w 1458410"/>
              <a:gd name="connsiteY42" fmla="*/ 2268708 h 2453903"/>
              <a:gd name="connsiteX43" fmla="*/ 671332 w 1458410"/>
              <a:gd name="connsiteY43" fmla="*/ 2291857 h 2453903"/>
              <a:gd name="connsiteX44" fmla="*/ 636608 w 1458410"/>
              <a:gd name="connsiteY44" fmla="*/ 2326582 h 2453903"/>
              <a:gd name="connsiteX45" fmla="*/ 590309 w 1458410"/>
              <a:gd name="connsiteY45" fmla="*/ 2349731 h 2453903"/>
              <a:gd name="connsiteX46" fmla="*/ 532436 w 1458410"/>
              <a:gd name="connsiteY46" fmla="*/ 2384455 h 2453903"/>
              <a:gd name="connsiteX47" fmla="*/ 462988 w 1458410"/>
              <a:gd name="connsiteY47" fmla="*/ 2407604 h 2453903"/>
              <a:gd name="connsiteX48" fmla="*/ 370390 w 1458410"/>
              <a:gd name="connsiteY48" fmla="*/ 2430754 h 2453903"/>
              <a:gd name="connsiteX49" fmla="*/ 266218 w 1458410"/>
              <a:gd name="connsiteY49" fmla="*/ 2453903 h 2453903"/>
              <a:gd name="connsiteX50" fmla="*/ 57874 w 1458410"/>
              <a:gd name="connsiteY50" fmla="*/ 2442328 h 2453903"/>
              <a:gd name="connsiteX51" fmla="*/ 34724 w 1458410"/>
              <a:gd name="connsiteY51" fmla="*/ 2419179 h 2453903"/>
              <a:gd name="connsiteX52" fmla="*/ 11575 w 1458410"/>
              <a:gd name="connsiteY52" fmla="*/ 2106663 h 2453903"/>
              <a:gd name="connsiteX53" fmla="*/ 0 w 1458410"/>
              <a:gd name="connsiteY53" fmla="*/ 2071938 h 2453903"/>
              <a:gd name="connsiteX54" fmla="*/ 23150 w 1458410"/>
              <a:gd name="connsiteY54" fmla="*/ 1840445 h 2453903"/>
              <a:gd name="connsiteX55" fmla="*/ 34724 w 1458410"/>
              <a:gd name="connsiteY55" fmla="*/ 1805721 h 2453903"/>
              <a:gd name="connsiteX56" fmla="*/ 57874 w 1458410"/>
              <a:gd name="connsiteY56" fmla="*/ 1701549 h 2453903"/>
              <a:gd name="connsiteX57" fmla="*/ 81023 w 1458410"/>
              <a:gd name="connsiteY57" fmla="*/ 1597376 h 2453903"/>
              <a:gd name="connsiteX58" fmla="*/ 115747 w 1458410"/>
              <a:gd name="connsiteY58" fmla="*/ 1574227 h 2453903"/>
              <a:gd name="connsiteX59" fmla="*/ 162046 w 1458410"/>
              <a:gd name="connsiteY59" fmla="*/ 1516354 h 2453903"/>
              <a:gd name="connsiteX60" fmla="*/ 185195 w 1458410"/>
              <a:gd name="connsiteY60" fmla="*/ 1470055 h 2453903"/>
              <a:gd name="connsiteX61" fmla="*/ 196770 w 1458410"/>
              <a:gd name="connsiteY61" fmla="*/ 1342733 h 2453903"/>
              <a:gd name="connsiteX62" fmla="*/ 219919 w 1458410"/>
              <a:gd name="connsiteY62" fmla="*/ 1203837 h 2453903"/>
              <a:gd name="connsiteX63" fmla="*/ 266218 w 1458410"/>
              <a:gd name="connsiteY63" fmla="*/ 1030217 h 2453903"/>
              <a:gd name="connsiteX64" fmla="*/ 289367 w 1458410"/>
              <a:gd name="connsiteY64" fmla="*/ 960769 h 2453903"/>
              <a:gd name="connsiteX65" fmla="*/ 300942 w 1458410"/>
              <a:gd name="connsiteY65" fmla="*/ 926045 h 2453903"/>
              <a:gd name="connsiteX66" fmla="*/ 266218 w 1458410"/>
              <a:gd name="connsiteY66" fmla="*/ 833447 h 2453903"/>
              <a:gd name="connsiteX67" fmla="*/ 231494 w 1458410"/>
              <a:gd name="connsiteY67" fmla="*/ 763999 h 2453903"/>
              <a:gd name="connsiteX68" fmla="*/ 162046 w 1458410"/>
              <a:gd name="connsiteY68" fmla="*/ 740850 h 2453903"/>
              <a:gd name="connsiteX69" fmla="*/ 115747 w 1458410"/>
              <a:gd name="connsiteY69" fmla="*/ 694551 h 2453903"/>
              <a:gd name="connsiteX70" fmla="*/ 57874 w 1458410"/>
              <a:gd name="connsiteY70" fmla="*/ 671402 h 2453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1458410" h="2453903">
                <a:moveTo>
                  <a:pt x="57874" y="671402"/>
                </a:moveTo>
                <a:cubicBezTo>
                  <a:pt x="54016" y="652111"/>
                  <a:pt x="44127" y="633081"/>
                  <a:pt x="46299" y="613528"/>
                </a:cubicBezTo>
                <a:cubicBezTo>
                  <a:pt x="47808" y="599943"/>
                  <a:pt x="101904" y="513135"/>
                  <a:pt x="104172" y="509356"/>
                </a:cubicBezTo>
                <a:cubicBezTo>
                  <a:pt x="104788" y="506893"/>
                  <a:pt x="121391" y="435450"/>
                  <a:pt x="127322" y="428333"/>
                </a:cubicBezTo>
                <a:cubicBezTo>
                  <a:pt x="139672" y="413513"/>
                  <a:pt x="158974" y="406164"/>
                  <a:pt x="173621" y="393609"/>
                </a:cubicBezTo>
                <a:cubicBezTo>
                  <a:pt x="186049" y="382956"/>
                  <a:pt x="193147" y="364964"/>
                  <a:pt x="208345" y="358885"/>
                </a:cubicBezTo>
                <a:cubicBezTo>
                  <a:pt x="233675" y="348753"/>
                  <a:pt x="262403" y="351459"/>
                  <a:pt x="289367" y="347311"/>
                </a:cubicBezTo>
                <a:cubicBezTo>
                  <a:pt x="399953" y="330298"/>
                  <a:pt x="318800" y="343342"/>
                  <a:pt x="405114" y="324161"/>
                </a:cubicBezTo>
                <a:cubicBezTo>
                  <a:pt x="458835" y="312223"/>
                  <a:pt x="459874" y="315130"/>
                  <a:pt x="509286" y="301012"/>
                </a:cubicBezTo>
                <a:cubicBezTo>
                  <a:pt x="521017" y="297660"/>
                  <a:pt x="532903" y="294486"/>
                  <a:pt x="544010" y="289437"/>
                </a:cubicBezTo>
                <a:cubicBezTo>
                  <a:pt x="575426" y="275157"/>
                  <a:pt x="603129" y="251507"/>
                  <a:pt x="636608" y="243138"/>
                </a:cubicBezTo>
                <a:lnTo>
                  <a:pt x="682907" y="231564"/>
                </a:lnTo>
                <a:cubicBezTo>
                  <a:pt x="773337" y="186347"/>
                  <a:pt x="688802" y="237243"/>
                  <a:pt x="763929" y="162116"/>
                </a:cubicBezTo>
                <a:cubicBezTo>
                  <a:pt x="773766" y="152279"/>
                  <a:pt x="788184" y="148127"/>
                  <a:pt x="798653" y="138966"/>
                </a:cubicBezTo>
                <a:cubicBezTo>
                  <a:pt x="947550" y="8682"/>
                  <a:pt x="793797" y="118246"/>
                  <a:pt x="891251" y="69518"/>
                </a:cubicBezTo>
                <a:cubicBezTo>
                  <a:pt x="911373" y="59457"/>
                  <a:pt x="927541" y="41142"/>
                  <a:pt x="949124" y="34794"/>
                </a:cubicBezTo>
                <a:cubicBezTo>
                  <a:pt x="994154" y="21550"/>
                  <a:pt x="1088021" y="11645"/>
                  <a:pt x="1088021" y="11645"/>
                </a:cubicBezTo>
                <a:cubicBezTo>
                  <a:pt x="1099596" y="7787"/>
                  <a:pt x="1110580" y="-866"/>
                  <a:pt x="1122745" y="70"/>
                </a:cubicBezTo>
                <a:cubicBezTo>
                  <a:pt x="1161975" y="3088"/>
                  <a:pt x="1205753" y="1394"/>
                  <a:pt x="1238491" y="23219"/>
                </a:cubicBezTo>
                <a:cubicBezTo>
                  <a:pt x="1258795" y="36755"/>
                  <a:pt x="1255722" y="68995"/>
                  <a:pt x="1261641" y="92668"/>
                </a:cubicBezTo>
                <a:cubicBezTo>
                  <a:pt x="1265499" y="108101"/>
                  <a:pt x="1269765" y="123437"/>
                  <a:pt x="1273216" y="138966"/>
                </a:cubicBezTo>
                <a:cubicBezTo>
                  <a:pt x="1302604" y="271216"/>
                  <a:pt x="1268136" y="130228"/>
                  <a:pt x="1296365" y="243138"/>
                </a:cubicBezTo>
                <a:cubicBezTo>
                  <a:pt x="1300223" y="459199"/>
                  <a:pt x="1294027" y="675674"/>
                  <a:pt x="1307940" y="891321"/>
                </a:cubicBezTo>
                <a:cubicBezTo>
                  <a:pt x="1310524" y="931378"/>
                  <a:pt x="1348926" y="961719"/>
                  <a:pt x="1365813" y="995493"/>
                </a:cubicBezTo>
                <a:cubicBezTo>
                  <a:pt x="1371269" y="1006406"/>
                  <a:pt x="1371932" y="1019304"/>
                  <a:pt x="1377388" y="1030217"/>
                </a:cubicBezTo>
                <a:cubicBezTo>
                  <a:pt x="1383609" y="1042659"/>
                  <a:pt x="1394887" y="1052229"/>
                  <a:pt x="1400537" y="1064941"/>
                </a:cubicBezTo>
                <a:cubicBezTo>
                  <a:pt x="1410447" y="1087239"/>
                  <a:pt x="1415970" y="1111240"/>
                  <a:pt x="1423686" y="1134389"/>
                </a:cubicBezTo>
                <a:cubicBezTo>
                  <a:pt x="1427544" y="1145964"/>
                  <a:pt x="1429805" y="1158200"/>
                  <a:pt x="1435261" y="1169113"/>
                </a:cubicBezTo>
                <a:lnTo>
                  <a:pt x="1458410" y="1215412"/>
                </a:lnTo>
                <a:cubicBezTo>
                  <a:pt x="1447019" y="1245788"/>
                  <a:pt x="1438002" y="1308680"/>
                  <a:pt x="1400537" y="1331159"/>
                </a:cubicBezTo>
                <a:cubicBezTo>
                  <a:pt x="1370946" y="1348914"/>
                  <a:pt x="1307940" y="1377457"/>
                  <a:pt x="1307940" y="1377457"/>
                </a:cubicBezTo>
                <a:cubicBezTo>
                  <a:pt x="1206485" y="1478915"/>
                  <a:pt x="1330647" y="1350210"/>
                  <a:pt x="1250066" y="1446906"/>
                </a:cubicBezTo>
                <a:cubicBezTo>
                  <a:pt x="1239587" y="1459481"/>
                  <a:pt x="1226917" y="1470055"/>
                  <a:pt x="1215342" y="1481630"/>
                </a:cubicBezTo>
                <a:cubicBezTo>
                  <a:pt x="1195232" y="1531905"/>
                  <a:pt x="1171720" y="1608498"/>
                  <a:pt x="1134319" y="1655250"/>
                </a:cubicBezTo>
                <a:cubicBezTo>
                  <a:pt x="1117276" y="1676553"/>
                  <a:pt x="1099961" y="1699291"/>
                  <a:pt x="1076446" y="1713123"/>
                </a:cubicBezTo>
                <a:cubicBezTo>
                  <a:pt x="1033214" y="1738554"/>
                  <a:pt x="983384" y="1750626"/>
                  <a:pt x="937550" y="1770997"/>
                </a:cubicBezTo>
                <a:cubicBezTo>
                  <a:pt x="817019" y="1824567"/>
                  <a:pt x="911592" y="1791225"/>
                  <a:pt x="833378" y="1817295"/>
                </a:cubicBezTo>
                <a:cubicBezTo>
                  <a:pt x="825661" y="1825012"/>
                  <a:pt x="815843" y="1831087"/>
                  <a:pt x="810228" y="1840445"/>
                </a:cubicBezTo>
                <a:cubicBezTo>
                  <a:pt x="803110" y="1852309"/>
                  <a:pt x="789242" y="1912816"/>
                  <a:pt x="787079" y="1921468"/>
                </a:cubicBezTo>
                <a:cubicBezTo>
                  <a:pt x="768567" y="2180632"/>
                  <a:pt x="793996" y="2013000"/>
                  <a:pt x="763929" y="2118237"/>
                </a:cubicBezTo>
                <a:cubicBezTo>
                  <a:pt x="759559" y="2133533"/>
                  <a:pt x="758621" y="2149914"/>
                  <a:pt x="752355" y="2164536"/>
                </a:cubicBezTo>
                <a:cubicBezTo>
                  <a:pt x="746875" y="2177322"/>
                  <a:pt x="736922" y="2187685"/>
                  <a:pt x="729205" y="2199260"/>
                </a:cubicBezTo>
                <a:cubicBezTo>
                  <a:pt x="721489" y="2222409"/>
                  <a:pt x="726359" y="2255173"/>
                  <a:pt x="706056" y="2268708"/>
                </a:cubicBezTo>
                <a:cubicBezTo>
                  <a:pt x="694481" y="2276424"/>
                  <a:pt x="682019" y="2282951"/>
                  <a:pt x="671332" y="2291857"/>
                </a:cubicBezTo>
                <a:cubicBezTo>
                  <a:pt x="658757" y="2302336"/>
                  <a:pt x="649928" y="2317067"/>
                  <a:pt x="636608" y="2326582"/>
                </a:cubicBezTo>
                <a:cubicBezTo>
                  <a:pt x="622567" y="2336611"/>
                  <a:pt x="605392" y="2341351"/>
                  <a:pt x="590309" y="2349731"/>
                </a:cubicBezTo>
                <a:cubicBezTo>
                  <a:pt x="570643" y="2360656"/>
                  <a:pt x="552917" y="2375146"/>
                  <a:pt x="532436" y="2384455"/>
                </a:cubicBezTo>
                <a:cubicBezTo>
                  <a:pt x="510222" y="2394552"/>
                  <a:pt x="486451" y="2400900"/>
                  <a:pt x="462988" y="2407604"/>
                </a:cubicBezTo>
                <a:cubicBezTo>
                  <a:pt x="432396" y="2416345"/>
                  <a:pt x="401256" y="2423038"/>
                  <a:pt x="370390" y="2430754"/>
                </a:cubicBezTo>
                <a:cubicBezTo>
                  <a:pt x="305024" y="2447095"/>
                  <a:pt x="339667" y="2439213"/>
                  <a:pt x="266218" y="2453903"/>
                </a:cubicBezTo>
                <a:cubicBezTo>
                  <a:pt x="196770" y="2450045"/>
                  <a:pt x="126660" y="2452646"/>
                  <a:pt x="57874" y="2442328"/>
                </a:cubicBezTo>
                <a:cubicBezTo>
                  <a:pt x="47082" y="2440709"/>
                  <a:pt x="36267" y="2429982"/>
                  <a:pt x="34724" y="2419179"/>
                </a:cubicBezTo>
                <a:cubicBezTo>
                  <a:pt x="-2827" y="2156325"/>
                  <a:pt x="42570" y="2277131"/>
                  <a:pt x="11575" y="2106663"/>
                </a:cubicBezTo>
                <a:cubicBezTo>
                  <a:pt x="9392" y="2094659"/>
                  <a:pt x="3858" y="2083513"/>
                  <a:pt x="0" y="2071938"/>
                </a:cubicBezTo>
                <a:cubicBezTo>
                  <a:pt x="5787" y="1990921"/>
                  <a:pt x="5905" y="1918048"/>
                  <a:pt x="23150" y="1840445"/>
                </a:cubicBezTo>
                <a:cubicBezTo>
                  <a:pt x="25797" y="1828535"/>
                  <a:pt x="32077" y="1817631"/>
                  <a:pt x="34724" y="1805721"/>
                </a:cubicBezTo>
                <a:cubicBezTo>
                  <a:pt x="61882" y="1683507"/>
                  <a:pt x="31819" y="1779712"/>
                  <a:pt x="57874" y="1701549"/>
                </a:cubicBezTo>
                <a:cubicBezTo>
                  <a:pt x="57993" y="1700836"/>
                  <a:pt x="69024" y="1612374"/>
                  <a:pt x="81023" y="1597376"/>
                </a:cubicBezTo>
                <a:cubicBezTo>
                  <a:pt x="89713" y="1586513"/>
                  <a:pt x="104172" y="1581943"/>
                  <a:pt x="115747" y="1574227"/>
                </a:cubicBezTo>
                <a:cubicBezTo>
                  <a:pt x="143384" y="1491318"/>
                  <a:pt x="103873" y="1586162"/>
                  <a:pt x="162046" y="1516354"/>
                </a:cubicBezTo>
                <a:cubicBezTo>
                  <a:pt x="173092" y="1503099"/>
                  <a:pt x="177479" y="1485488"/>
                  <a:pt x="185195" y="1470055"/>
                </a:cubicBezTo>
                <a:cubicBezTo>
                  <a:pt x="189053" y="1427614"/>
                  <a:pt x="192529" y="1385137"/>
                  <a:pt x="196770" y="1342733"/>
                </a:cubicBezTo>
                <a:cubicBezTo>
                  <a:pt x="207846" y="1231974"/>
                  <a:pt x="197942" y="1269772"/>
                  <a:pt x="219919" y="1203837"/>
                </a:cubicBezTo>
                <a:cubicBezTo>
                  <a:pt x="237595" y="1062435"/>
                  <a:pt x="216921" y="1158391"/>
                  <a:pt x="266218" y="1030217"/>
                </a:cubicBezTo>
                <a:cubicBezTo>
                  <a:pt x="274978" y="1007442"/>
                  <a:pt x="281651" y="983918"/>
                  <a:pt x="289367" y="960769"/>
                </a:cubicBezTo>
                <a:lnTo>
                  <a:pt x="300942" y="926045"/>
                </a:lnTo>
                <a:cubicBezTo>
                  <a:pt x="274423" y="766938"/>
                  <a:pt x="312076" y="909878"/>
                  <a:pt x="266218" y="833447"/>
                </a:cubicBezTo>
                <a:cubicBezTo>
                  <a:pt x="251840" y="809483"/>
                  <a:pt x="259591" y="781560"/>
                  <a:pt x="231494" y="763999"/>
                </a:cubicBezTo>
                <a:cubicBezTo>
                  <a:pt x="210802" y="751066"/>
                  <a:pt x="162046" y="740850"/>
                  <a:pt x="162046" y="740850"/>
                </a:cubicBezTo>
                <a:cubicBezTo>
                  <a:pt x="146613" y="725417"/>
                  <a:pt x="133907" y="706658"/>
                  <a:pt x="115747" y="694551"/>
                </a:cubicBezTo>
                <a:lnTo>
                  <a:pt x="57874" y="671402"/>
                </a:lnTo>
                <a:close/>
              </a:path>
            </a:pathLst>
          </a:cu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6180753" y="706056"/>
            <a:ext cx="2720790" cy="5312779"/>
          </a:xfrm>
          <a:custGeom>
            <a:avLst/>
            <a:gdLst>
              <a:gd name="connsiteX0" fmla="*/ 220047 w 2720790"/>
              <a:gd name="connsiteY0" fmla="*/ 2523281 h 5312779"/>
              <a:gd name="connsiteX1" fmla="*/ 532563 w 2720790"/>
              <a:gd name="connsiteY1" fmla="*/ 2511706 h 5312779"/>
              <a:gd name="connsiteX2" fmla="*/ 567288 w 2720790"/>
              <a:gd name="connsiteY2" fmla="*/ 2500131 h 5312779"/>
              <a:gd name="connsiteX3" fmla="*/ 625161 w 2720790"/>
              <a:gd name="connsiteY3" fmla="*/ 2488557 h 5312779"/>
              <a:gd name="connsiteX4" fmla="*/ 706184 w 2720790"/>
              <a:gd name="connsiteY4" fmla="*/ 2465407 h 5312779"/>
              <a:gd name="connsiteX5" fmla="*/ 764057 w 2720790"/>
              <a:gd name="connsiteY5" fmla="*/ 2453833 h 5312779"/>
              <a:gd name="connsiteX6" fmla="*/ 914528 w 2720790"/>
              <a:gd name="connsiteY6" fmla="*/ 2430683 h 5312779"/>
              <a:gd name="connsiteX7" fmla="*/ 902953 w 2720790"/>
              <a:gd name="connsiteY7" fmla="*/ 2384385 h 5312779"/>
              <a:gd name="connsiteX8" fmla="*/ 891379 w 2720790"/>
              <a:gd name="connsiteY8" fmla="*/ 2349660 h 5312779"/>
              <a:gd name="connsiteX9" fmla="*/ 902953 w 2720790"/>
              <a:gd name="connsiteY9" fmla="*/ 2210764 h 5312779"/>
              <a:gd name="connsiteX10" fmla="*/ 937677 w 2720790"/>
              <a:gd name="connsiteY10" fmla="*/ 2141316 h 5312779"/>
              <a:gd name="connsiteX11" fmla="*/ 983976 w 2720790"/>
              <a:gd name="connsiteY11" fmla="*/ 2129741 h 5312779"/>
              <a:gd name="connsiteX12" fmla="*/ 1018700 w 2720790"/>
              <a:gd name="connsiteY12" fmla="*/ 2118167 h 5312779"/>
              <a:gd name="connsiteX13" fmla="*/ 1064999 w 2720790"/>
              <a:gd name="connsiteY13" fmla="*/ 2060293 h 5312779"/>
              <a:gd name="connsiteX14" fmla="*/ 1076574 w 2720790"/>
              <a:gd name="connsiteY14" fmla="*/ 2025569 h 5312779"/>
              <a:gd name="connsiteX15" fmla="*/ 1111298 w 2720790"/>
              <a:gd name="connsiteY15" fmla="*/ 1840374 h 5312779"/>
              <a:gd name="connsiteX16" fmla="*/ 1146022 w 2720790"/>
              <a:gd name="connsiteY16" fmla="*/ 1805650 h 5312779"/>
              <a:gd name="connsiteX17" fmla="*/ 1192320 w 2720790"/>
              <a:gd name="connsiteY17" fmla="*/ 1782501 h 5312779"/>
              <a:gd name="connsiteX18" fmla="*/ 1215470 w 2720790"/>
              <a:gd name="connsiteY18" fmla="*/ 1747777 h 5312779"/>
              <a:gd name="connsiteX19" fmla="*/ 1250194 w 2720790"/>
              <a:gd name="connsiteY19" fmla="*/ 1736202 h 5312779"/>
              <a:gd name="connsiteX20" fmla="*/ 1284918 w 2720790"/>
              <a:gd name="connsiteY20" fmla="*/ 1713053 h 5312779"/>
              <a:gd name="connsiteX21" fmla="*/ 1331217 w 2720790"/>
              <a:gd name="connsiteY21" fmla="*/ 1666754 h 5312779"/>
              <a:gd name="connsiteX22" fmla="*/ 1389090 w 2720790"/>
              <a:gd name="connsiteY22" fmla="*/ 1597306 h 5312779"/>
              <a:gd name="connsiteX23" fmla="*/ 1423814 w 2720790"/>
              <a:gd name="connsiteY23" fmla="*/ 1504709 h 5312779"/>
              <a:gd name="connsiteX24" fmla="*/ 1481688 w 2720790"/>
              <a:gd name="connsiteY24" fmla="*/ 1481559 h 5312779"/>
              <a:gd name="connsiteX25" fmla="*/ 1516412 w 2720790"/>
              <a:gd name="connsiteY25" fmla="*/ 1458410 h 5312779"/>
              <a:gd name="connsiteX26" fmla="*/ 1527986 w 2720790"/>
              <a:gd name="connsiteY26" fmla="*/ 1041721 h 5312779"/>
              <a:gd name="connsiteX27" fmla="*/ 1481688 w 2720790"/>
              <a:gd name="connsiteY27" fmla="*/ 972273 h 5312779"/>
              <a:gd name="connsiteX28" fmla="*/ 1470113 w 2720790"/>
              <a:gd name="connsiteY28" fmla="*/ 717630 h 5312779"/>
              <a:gd name="connsiteX29" fmla="*/ 1446963 w 2720790"/>
              <a:gd name="connsiteY29" fmla="*/ 300941 h 5312779"/>
              <a:gd name="connsiteX30" fmla="*/ 1458538 w 2720790"/>
              <a:gd name="connsiteY30" fmla="*/ 23149 h 5312779"/>
              <a:gd name="connsiteX31" fmla="*/ 1493262 w 2720790"/>
              <a:gd name="connsiteY31" fmla="*/ 0 h 5312779"/>
              <a:gd name="connsiteX32" fmla="*/ 2025698 w 2720790"/>
              <a:gd name="connsiteY32" fmla="*/ 11574 h 5312779"/>
              <a:gd name="connsiteX33" fmla="*/ 2129870 w 2720790"/>
              <a:gd name="connsiteY33" fmla="*/ 104172 h 5312779"/>
              <a:gd name="connsiteX34" fmla="*/ 2257191 w 2720790"/>
              <a:gd name="connsiteY34" fmla="*/ 162045 h 5312779"/>
              <a:gd name="connsiteX35" fmla="*/ 2315065 w 2720790"/>
              <a:gd name="connsiteY35" fmla="*/ 208344 h 5312779"/>
              <a:gd name="connsiteX36" fmla="*/ 2349789 w 2720790"/>
              <a:gd name="connsiteY36" fmla="*/ 219919 h 5312779"/>
              <a:gd name="connsiteX37" fmla="*/ 2361363 w 2720790"/>
              <a:gd name="connsiteY37" fmla="*/ 254643 h 5312779"/>
              <a:gd name="connsiteX38" fmla="*/ 2384513 w 2720790"/>
              <a:gd name="connsiteY38" fmla="*/ 300941 h 5312779"/>
              <a:gd name="connsiteX39" fmla="*/ 2407662 w 2720790"/>
              <a:gd name="connsiteY39" fmla="*/ 381964 h 5312779"/>
              <a:gd name="connsiteX40" fmla="*/ 2442386 w 2720790"/>
              <a:gd name="connsiteY40" fmla="*/ 439838 h 5312779"/>
              <a:gd name="connsiteX41" fmla="*/ 2523409 w 2720790"/>
              <a:gd name="connsiteY41" fmla="*/ 590309 h 5312779"/>
              <a:gd name="connsiteX42" fmla="*/ 2558133 w 2720790"/>
              <a:gd name="connsiteY42" fmla="*/ 613458 h 5312779"/>
              <a:gd name="connsiteX43" fmla="*/ 2616006 w 2720790"/>
              <a:gd name="connsiteY43" fmla="*/ 671331 h 5312779"/>
              <a:gd name="connsiteX44" fmla="*/ 2685455 w 2720790"/>
              <a:gd name="connsiteY44" fmla="*/ 763929 h 5312779"/>
              <a:gd name="connsiteX45" fmla="*/ 2720179 w 2720790"/>
              <a:gd name="connsiteY45" fmla="*/ 914400 h 5312779"/>
              <a:gd name="connsiteX46" fmla="*/ 2708604 w 2720790"/>
              <a:gd name="connsiteY46" fmla="*/ 1088020 h 5312779"/>
              <a:gd name="connsiteX47" fmla="*/ 2685455 w 2720790"/>
              <a:gd name="connsiteY47" fmla="*/ 1122744 h 5312779"/>
              <a:gd name="connsiteX48" fmla="*/ 2639156 w 2720790"/>
              <a:gd name="connsiteY48" fmla="*/ 1273215 h 5312779"/>
              <a:gd name="connsiteX49" fmla="*/ 2616006 w 2720790"/>
              <a:gd name="connsiteY49" fmla="*/ 1435260 h 5312779"/>
              <a:gd name="connsiteX50" fmla="*/ 2604432 w 2720790"/>
              <a:gd name="connsiteY50" fmla="*/ 1469985 h 5312779"/>
              <a:gd name="connsiteX51" fmla="*/ 2581282 w 2720790"/>
              <a:gd name="connsiteY51" fmla="*/ 1493134 h 5312779"/>
              <a:gd name="connsiteX52" fmla="*/ 2523409 w 2720790"/>
              <a:gd name="connsiteY52" fmla="*/ 1608881 h 5312779"/>
              <a:gd name="connsiteX53" fmla="*/ 2465536 w 2720790"/>
              <a:gd name="connsiteY53" fmla="*/ 1817225 h 5312779"/>
              <a:gd name="connsiteX54" fmla="*/ 2349789 w 2720790"/>
              <a:gd name="connsiteY54" fmla="*/ 2118167 h 5312779"/>
              <a:gd name="connsiteX55" fmla="*/ 2303490 w 2720790"/>
              <a:gd name="connsiteY55" fmla="*/ 2245488 h 5312779"/>
              <a:gd name="connsiteX56" fmla="*/ 2199318 w 2720790"/>
              <a:gd name="connsiteY56" fmla="*/ 2627453 h 5312779"/>
              <a:gd name="connsiteX57" fmla="*/ 2187743 w 2720790"/>
              <a:gd name="connsiteY57" fmla="*/ 2708476 h 5312779"/>
              <a:gd name="connsiteX58" fmla="*/ 2176169 w 2720790"/>
              <a:gd name="connsiteY58" fmla="*/ 2777924 h 5312779"/>
              <a:gd name="connsiteX59" fmla="*/ 2153019 w 2720790"/>
              <a:gd name="connsiteY59" fmla="*/ 2939969 h 5312779"/>
              <a:gd name="connsiteX60" fmla="*/ 2141444 w 2720790"/>
              <a:gd name="connsiteY60" fmla="*/ 3750197 h 5312779"/>
              <a:gd name="connsiteX61" fmla="*/ 2153019 w 2720790"/>
              <a:gd name="connsiteY61" fmla="*/ 3865944 h 5312779"/>
              <a:gd name="connsiteX62" fmla="*/ 2199318 w 2720790"/>
              <a:gd name="connsiteY62" fmla="*/ 3970116 h 5312779"/>
              <a:gd name="connsiteX63" fmla="*/ 2222467 w 2720790"/>
              <a:gd name="connsiteY63" fmla="*/ 4039564 h 5312779"/>
              <a:gd name="connsiteX64" fmla="*/ 2257191 w 2720790"/>
              <a:gd name="connsiteY64" fmla="*/ 4097438 h 5312779"/>
              <a:gd name="connsiteX65" fmla="*/ 2303490 w 2720790"/>
              <a:gd name="connsiteY65" fmla="*/ 4247909 h 5312779"/>
              <a:gd name="connsiteX66" fmla="*/ 2338214 w 2720790"/>
              <a:gd name="connsiteY66" fmla="*/ 4317357 h 5312779"/>
              <a:gd name="connsiteX67" fmla="*/ 2361363 w 2720790"/>
              <a:gd name="connsiteY67" fmla="*/ 4386805 h 5312779"/>
              <a:gd name="connsiteX68" fmla="*/ 2407662 w 2720790"/>
              <a:gd name="connsiteY68" fmla="*/ 4490977 h 5312779"/>
              <a:gd name="connsiteX69" fmla="*/ 2419237 w 2720790"/>
              <a:gd name="connsiteY69" fmla="*/ 4525701 h 5312779"/>
              <a:gd name="connsiteX70" fmla="*/ 2396088 w 2720790"/>
              <a:gd name="connsiteY70" fmla="*/ 4745620 h 5312779"/>
              <a:gd name="connsiteX71" fmla="*/ 2372938 w 2720790"/>
              <a:gd name="connsiteY71" fmla="*/ 4907666 h 5312779"/>
              <a:gd name="connsiteX72" fmla="*/ 2361363 w 2720790"/>
              <a:gd name="connsiteY72" fmla="*/ 4942390 h 5312779"/>
              <a:gd name="connsiteX73" fmla="*/ 2280341 w 2720790"/>
              <a:gd name="connsiteY73" fmla="*/ 5023412 h 5312779"/>
              <a:gd name="connsiteX74" fmla="*/ 2210893 w 2720790"/>
              <a:gd name="connsiteY74" fmla="*/ 5069711 h 5312779"/>
              <a:gd name="connsiteX75" fmla="*/ 2153019 w 2720790"/>
              <a:gd name="connsiteY75" fmla="*/ 5139159 h 5312779"/>
              <a:gd name="connsiteX76" fmla="*/ 2083571 w 2720790"/>
              <a:gd name="connsiteY76" fmla="*/ 5220182 h 5312779"/>
              <a:gd name="connsiteX77" fmla="*/ 2002548 w 2720790"/>
              <a:gd name="connsiteY77" fmla="*/ 5243331 h 5312779"/>
              <a:gd name="connsiteX78" fmla="*/ 1747905 w 2720790"/>
              <a:gd name="connsiteY78" fmla="*/ 5254906 h 5312779"/>
              <a:gd name="connsiteX79" fmla="*/ 1539561 w 2720790"/>
              <a:gd name="connsiteY79" fmla="*/ 5278055 h 5312779"/>
              <a:gd name="connsiteX80" fmla="*/ 1493262 w 2720790"/>
              <a:gd name="connsiteY80" fmla="*/ 5289630 h 5312779"/>
              <a:gd name="connsiteX81" fmla="*/ 1250194 w 2720790"/>
              <a:gd name="connsiteY81" fmla="*/ 5312779 h 5312779"/>
              <a:gd name="connsiteX82" fmla="*/ 1018700 w 2720790"/>
              <a:gd name="connsiteY82" fmla="*/ 5254906 h 5312779"/>
              <a:gd name="connsiteX83" fmla="*/ 810356 w 2720790"/>
              <a:gd name="connsiteY83" fmla="*/ 5150734 h 5312779"/>
              <a:gd name="connsiteX84" fmla="*/ 659885 w 2720790"/>
              <a:gd name="connsiteY84" fmla="*/ 5069711 h 5312779"/>
              <a:gd name="connsiteX85" fmla="*/ 555713 w 2720790"/>
              <a:gd name="connsiteY85" fmla="*/ 5046562 h 5312779"/>
              <a:gd name="connsiteX86" fmla="*/ 324219 w 2720790"/>
              <a:gd name="connsiteY86" fmla="*/ 5023412 h 5312779"/>
              <a:gd name="connsiteX87" fmla="*/ 162174 w 2720790"/>
              <a:gd name="connsiteY87" fmla="*/ 5046562 h 5312779"/>
              <a:gd name="connsiteX88" fmla="*/ 92725 w 2720790"/>
              <a:gd name="connsiteY88" fmla="*/ 5069711 h 5312779"/>
              <a:gd name="connsiteX89" fmla="*/ 46427 w 2720790"/>
              <a:gd name="connsiteY89" fmla="*/ 5081286 h 5312779"/>
              <a:gd name="connsiteX90" fmla="*/ 23277 w 2720790"/>
              <a:gd name="connsiteY90" fmla="*/ 5104435 h 5312779"/>
              <a:gd name="connsiteX91" fmla="*/ 11703 w 2720790"/>
              <a:gd name="connsiteY91" fmla="*/ 5023412 h 5312779"/>
              <a:gd name="connsiteX92" fmla="*/ 69576 w 2720790"/>
              <a:gd name="connsiteY92" fmla="*/ 4988688 h 5312779"/>
              <a:gd name="connsiteX93" fmla="*/ 81151 w 2720790"/>
              <a:gd name="connsiteY93" fmla="*/ 4953964 h 5312779"/>
              <a:gd name="connsiteX94" fmla="*/ 139024 w 2720790"/>
              <a:gd name="connsiteY94" fmla="*/ 4884516 h 5312779"/>
              <a:gd name="connsiteX95" fmla="*/ 162174 w 2720790"/>
              <a:gd name="connsiteY95" fmla="*/ 4803493 h 5312779"/>
              <a:gd name="connsiteX96" fmla="*/ 173748 w 2720790"/>
              <a:gd name="connsiteY96" fmla="*/ 4664597 h 5312779"/>
              <a:gd name="connsiteX97" fmla="*/ 196898 w 2720790"/>
              <a:gd name="connsiteY97" fmla="*/ 4548850 h 5312779"/>
              <a:gd name="connsiteX98" fmla="*/ 231622 w 2720790"/>
              <a:gd name="connsiteY98" fmla="*/ 4502552 h 5312779"/>
              <a:gd name="connsiteX99" fmla="*/ 277920 w 2720790"/>
              <a:gd name="connsiteY99" fmla="*/ 4444678 h 5312779"/>
              <a:gd name="connsiteX100" fmla="*/ 289495 w 2720790"/>
              <a:gd name="connsiteY100" fmla="*/ 4409954 h 5312779"/>
              <a:gd name="connsiteX101" fmla="*/ 312644 w 2720790"/>
              <a:gd name="connsiteY101" fmla="*/ 4317357 h 5312779"/>
              <a:gd name="connsiteX102" fmla="*/ 324219 w 2720790"/>
              <a:gd name="connsiteY102" fmla="*/ 4282633 h 5312779"/>
              <a:gd name="connsiteX103" fmla="*/ 347369 w 2720790"/>
              <a:gd name="connsiteY103" fmla="*/ 4178460 h 5312779"/>
              <a:gd name="connsiteX104" fmla="*/ 382093 w 2720790"/>
              <a:gd name="connsiteY104" fmla="*/ 4132162 h 5312779"/>
              <a:gd name="connsiteX105" fmla="*/ 451541 w 2720790"/>
              <a:gd name="connsiteY105" fmla="*/ 4085863 h 5312779"/>
              <a:gd name="connsiteX106" fmla="*/ 486265 w 2720790"/>
              <a:gd name="connsiteY106" fmla="*/ 3819645 h 5312779"/>
              <a:gd name="connsiteX107" fmla="*/ 463115 w 2720790"/>
              <a:gd name="connsiteY107" fmla="*/ 3599726 h 5312779"/>
              <a:gd name="connsiteX108" fmla="*/ 451541 w 2720790"/>
              <a:gd name="connsiteY108" fmla="*/ 3565002 h 5312779"/>
              <a:gd name="connsiteX109" fmla="*/ 428391 w 2720790"/>
              <a:gd name="connsiteY109" fmla="*/ 3472405 h 5312779"/>
              <a:gd name="connsiteX110" fmla="*/ 405242 w 2720790"/>
              <a:gd name="connsiteY110" fmla="*/ 3437681 h 5312779"/>
              <a:gd name="connsiteX111" fmla="*/ 393667 w 2720790"/>
              <a:gd name="connsiteY111" fmla="*/ 3402957 h 5312779"/>
              <a:gd name="connsiteX112" fmla="*/ 347369 w 2720790"/>
              <a:gd name="connsiteY112" fmla="*/ 3345083 h 5312779"/>
              <a:gd name="connsiteX113" fmla="*/ 335794 w 2720790"/>
              <a:gd name="connsiteY113" fmla="*/ 3310359 h 5312779"/>
              <a:gd name="connsiteX114" fmla="*/ 312644 w 2720790"/>
              <a:gd name="connsiteY114" fmla="*/ 3194612 h 5312779"/>
              <a:gd name="connsiteX115" fmla="*/ 301070 w 2720790"/>
              <a:gd name="connsiteY115" fmla="*/ 3067291 h 5312779"/>
              <a:gd name="connsiteX116" fmla="*/ 289495 w 2720790"/>
              <a:gd name="connsiteY116" fmla="*/ 3032567 h 5312779"/>
              <a:gd name="connsiteX117" fmla="*/ 254771 w 2720790"/>
              <a:gd name="connsiteY117" fmla="*/ 2870521 h 5312779"/>
              <a:gd name="connsiteX118" fmla="*/ 243196 w 2720790"/>
              <a:gd name="connsiteY118" fmla="*/ 2615878 h 5312779"/>
              <a:gd name="connsiteX119" fmla="*/ 231622 w 2720790"/>
              <a:gd name="connsiteY119" fmla="*/ 2569579 h 5312779"/>
              <a:gd name="connsiteX120" fmla="*/ 220047 w 2720790"/>
              <a:gd name="connsiteY120" fmla="*/ 2523281 h 5312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Lst>
            <a:rect l="l" t="t" r="r" b="b"/>
            <a:pathLst>
              <a:path w="2720790" h="5312779">
                <a:moveTo>
                  <a:pt x="220047" y="2523281"/>
                </a:moveTo>
                <a:cubicBezTo>
                  <a:pt x="270204" y="2513636"/>
                  <a:pt x="428550" y="2518640"/>
                  <a:pt x="532563" y="2511706"/>
                </a:cubicBezTo>
                <a:cubicBezTo>
                  <a:pt x="544737" y="2510894"/>
                  <a:pt x="555451" y="2503090"/>
                  <a:pt x="567288" y="2500131"/>
                </a:cubicBezTo>
                <a:cubicBezTo>
                  <a:pt x="586374" y="2495360"/>
                  <a:pt x="605956" y="2492825"/>
                  <a:pt x="625161" y="2488557"/>
                </a:cubicBezTo>
                <a:cubicBezTo>
                  <a:pt x="820025" y="2445254"/>
                  <a:pt x="551503" y="2504077"/>
                  <a:pt x="706184" y="2465407"/>
                </a:cubicBezTo>
                <a:cubicBezTo>
                  <a:pt x="725270" y="2460636"/>
                  <a:pt x="744701" y="2457352"/>
                  <a:pt x="764057" y="2453833"/>
                </a:cubicBezTo>
                <a:cubicBezTo>
                  <a:pt x="822955" y="2443124"/>
                  <a:pt x="853820" y="2439356"/>
                  <a:pt x="914528" y="2430683"/>
                </a:cubicBezTo>
                <a:cubicBezTo>
                  <a:pt x="910670" y="2415250"/>
                  <a:pt x="907323" y="2399681"/>
                  <a:pt x="902953" y="2384385"/>
                </a:cubicBezTo>
                <a:cubicBezTo>
                  <a:pt x="899601" y="2372653"/>
                  <a:pt x="891379" y="2361861"/>
                  <a:pt x="891379" y="2349660"/>
                </a:cubicBezTo>
                <a:cubicBezTo>
                  <a:pt x="891379" y="2303201"/>
                  <a:pt x="896813" y="2256816"/>
                  <a:pt x="902953" y="2210764"/>
                </a:cubicBezTo>
                <a:cubicBezTo>
                  <a:pt x="905207" y="2193856"/>
                  <a:pt x="923403" y="2150832"/>
                  <a:pt x="937677" y="2141316"/>
                </a:cubicBezTo>
                <a:cubicBezTo>
                  <a:pt x="950913" y="2132492"/>
                  <a:pt x="968680" y="2134111"/>
                  <a:pt x="983976" y="2129741"/>
                </a:cubicBezTo>
                <a:cubicBezTo>
                  <a:pt x="995707" y="2126389"/>
                  <a:pt x="1007125" y="2122025"/>
                  <a:pt x="1018700" y="2118167"/>
                </a:cubicBezTo>
                <a:cubicBezTo>
                  <a:pt x="1040233" y="2096634"/>
                  <a:pt x="1050397" y="2089497"/>
                  <a:pt x="1064999" y="2060293"/>
                </a:cubicBezTo>
                <a:cubicBezTo>
                  <a:pt x="1070455" y="2049380"/>
                  <a:pt x="1072716" y="2037144"/>
                  <a:pt x="1076574" y="2025569"/>
                </a:cubicBezTo>
                <a:cubicBezTo>
                  <a:pt x="1084522" y="1922241"/>
                  <a:pt x="1061541" y="1900082"/>
                  <a:pt x="1111298" y="1840374"/>
                </a:cubicBezTo>
                <a:cubicBezTo>
                  <a:pt x="1121777" y="1827799"/>
                  <a:pt x="1132702" y="1815164"/>
                  <a:pt x="1146022" y="1805650"/>
                </a:cubicBezTo>
                <a:cubicBezTo>
                  <a:pt x="1160062" y="1795621"/>
                  <a:pt x="1176887" y="1790217"/>
                  <a:pt x="1192320" y="1782501"/>
                </a:cubicBezTo>
                <a:cubicBezTo>
                  <a:pt x="1200037" y="1770926"/>
                  <a:pt x="1204607" y="1756467"/>
                  <a:pt x="1215470" y="1747777"/>
                </a:cubicBezTo>
                <a:cubicBezTo>
                  <a:pt x="1224997" y="1740155"/>
                  <a:pt x="1239281" y="1741658"/>
                  <a:pt x="1250194" y="1736202"/>
                </a:cubicBezTo>
                <a:cubicBezTo>
                  <a:pt x="1262636" y="1729981"/>
                  <a:pt x="1274356" y="1722106"/>
                  <a:pt x="1284918" y="1713053"/>
                </a:cubicBezTo>
                <a:cubicBezTo>
                  <a:pt x="1301489" y="1698849"/>
                  <a:pt x="1315784" y="1682187"/>
                  <a:pt x="1331217" y="1666754"/>
                </a:cubicBezTo>
                <a:cubicBezTo>
                  <a:pt x="1353656" y="1644315"/>
                  <a:pt x="1375661" y="1626850"/>
                  <a:pt x="1389090" y="1597306"/>
                </a:cubicBezTo>
                <a:cubicBezTo>
                  <a:pt x="1402731" y="1567296"/>
                  <a:pt x="1403221" y="1530450"/>
                  <a:pt x="1423814" y="1504709"/>
                </a:cubicBezTo>
                <a:cubicBezTo>
                  <a:pt x="1436794" y="1488485"/>
                  <a:pt x="1463104" y="1490851"/>
                  <a:pt x="1481688" y="1481559"/>
                </a:cubicBezTo>
                <a:cubicBezTo>
                  <a:pt x="1494130" y="1475338"/>
                  <a:pt x="1504837" y="1466126"/>
                  <a:pt x="1516412" y="1458410"/>
                </a:cubicBezTo>
                <a:cubicBezTo>
                  <a:pt x="1570349" y="1296596"/>
                  <a:pt x="1568063" y="1330280"/>
                  <a:pt x="1527986" y="1041721"/>
                </a:cubicBezTo>
                <a:cubicBezTo>
                  <a:pt x="1524159" y="1014164"/>
                  <a:pt x="1481688" y="972273"/>
                  <a:pt x="1481688" y="972273"/>
                </a:cubicBezTo>
                <a:cubicBezTo>
                  <a:pt x="1477830" y="887392"/>
                  <a:pt x="1473258" y="802540"/>
                  <a:pt x="1470113" y="717630"/>
                </a:cubicBezTo>
                <a:cubicBezTo>
                  <a:pt x="1455417" y="320843"/>
                  <a:pt x="1488835" y="468427"/>
                  <a:pt x="1446963" y="300941"/>
                </a:cubicBezTo>
                <a:cubicBezTo>
                  <a:pt x="1450821" y="208344"/>
                  <a:pt x="1444446" y="114749"/>
                  <a:pt x="1458538" y="23149"/>
                </a:cubicBezTo>
                <a:cubicBezTo>
                  <a:pt x="1460653" y="9400"/>
                  <a:pt x="1479354" y="284"/>
                  <a:pt x="1493262" y="0"/>
                </a:cubicBezTo>
                <a:lnTo>
                  <a:pt x="2025698" y="11574"/>
                </a:lnTo>
                <a:cubicBezTo>
                  <a:pt x="2059323" y="45201"/>
                  <a:pt x="2088398" y="75461"/>
                  <a:pt x="2129870" y="104172"/>
                </a:cubicBezTo>
                <a:cubicBezTo>
                  <a:pt x="2182928" y="140904"/>
                  <a:pt x="2203363" y="135131"/>
                  <a:pt x="2257191" y="162045"/>
                </a:cubicBezTo>
                <a:cubicBezTo>
                  <a:pt x="2396180" y="231540"/>
                  <a:pt x="2207409" y="143751"/>
                  <a:pt x="2315065" y="208344"/>
                </a:cubicBezTo>
                <a:cubicBezTo>
                  <a:pt x="2325527" y="214621"/>
                  <a:pt x="2338214" y="216061"/>
                  <a:pt x="2349789" y="219919"/>
                </a:cubicBezTo>
                <a:cubicBezTo>
                  <a:pt x="2353647" y="231494"/>
                  <a:pt x="2356557" y="243429"/>
                  <a:pt x="2361363" y="254643"/>
                </a:cubicBezTo>
                <a:cubicBezTo>
                  <a:pt x="2368160" y="270502"/>
                  <a:pt x="2378616" y="284725"/>
                  <a:pt x="2384513" y="300941"/>
                </a:cubicBezTo>
                <a:cubicBezTo>
                  <a:pt x="2394112" y="327338"/>
                  <a:pt x="2396859" y="356036"/>
                  <a:pt x="2407662" y="381964"/>
                </a:cubicBezTo>
                <a:cubicBezTo>
                  <a:pt x="2416315" y="402731"/>
                  <a:pt x="2432325" y="419716"/>
                  <a:pt x="2442386" y="439838"/>
                </a:cubicBezTo>
                <a:cubicBezTo>
                  <a:pt x="2478289" y="511643"/>
                  <a:pt x="2470073" y="529353"/>
                  <a:pt x="2523409" y="590309"/>
                </a:cubicBezTo>
                <a:cubicBezTo>
                  <a:pt x="2532569" y="600778"/>
                  <a:pt x="2547664" y="604298"/>
                  <a:pt x="2558133" y="613458"/>
                </a:cubicBezTo>
                <a:cubicBezTo>
                  <a:pt x="2578665" y="631423"/>
                  <a:pt x="2598384" y="650505"/>
                  <a:pt x="2616006" y="671331"/>
                </a:cubicBezTo>
                <a:cubicBezTo>
                  <a:pt x="2640928" y="700784"/>
                  <a:pt x="2662305" y="733063"/>
                  <a:pt x="2685455" y="763929"/>
                </a:cubicBezTo>
                <a:cubicBezTo>
                  <a:pt x="2702270" y="814378"/>
                  <a:pt x="2717857" y="856356"/>
                  <a:pt x="2720179" y="914400"/>
                </a:cubicBezTo>
                <a:cubicBezTo>
                  <a:pt x="2722497" y="972355"/>
                  <a:pt x="2718139" y="1030807"/>
                  <a:pt x="2708604" y="1088020"/>
                </a:cubicBezTo>
                <a:cubicBezTo>
                  <a:pt x="2706317" y="1101742"/>
                  <a:pt x="2691211" y="1110080"/>
                  <a:pt x="2685455" y="1122744"/>
                </a:cubicBezTo>
                <a:cubicBezTo>
                  <a:pt x="2658274" y="1182542"/>
                  <a:pt x="2648572" y="1213585"/>
                  <a:pt x="2639156" y="1273215"/>
                </a:cubicBezTo>
                <a:cubicBezTo>
                  <a:pt x="2630646" y="1327111"/>
                  <a:pt x="2625488" y="1381527"/>
                  <a:pt x="2616006" y="1435260"/>
                </a:cubicBezTo>
                <a:cubicBezTo>
                  <a:pt x="2613886" y="1447275"/>
                  <a:pt x="2610709" y="1459523"/>
                  <a:pt x="2604432" y="1469985"/>
                </a:cubicBezTo>
                <a:cubicBezTo>
                  <a:pt x="2598817" y="1479343"/>
                  <a:pt x="2587625" y="1484254"/>
                  <a:pt x="2581282" y="1493134"/>
                </a:cubicBezTo>
                <a:cubicBezTo>
                  <a:pt x="2556503" y="1527824"/>
                  <a:pt x="2535856" y="1567984"/>
                  <a:pt x="2523409" y="1608881"/>
                </a:cubicBezTo>
                <a:cubicBezTo>
                  <a:pt x="2502423" y="1677836"/>
                  <a:pt x="2497770" y="1752757"/>
                  <a:pt x="2465536" y="1817225"/>
                </a:cubicBezTo>
                <a:cubicBezTo>
                  <a:pt x="2312665" y="2122964"/>
                  <a:pt x="2519593" y="1693672"/>
                  <a:pt x="2349789" y="2118167"/>
                </a:cubicBezTo>
                <a:cubicBezTo>
                  <a:pt x="2333557" y="2158746"/>
                  <a:pt x="2314441" y="2203248"/>
                  <a:pt x="2303490" y="2245488"/>
                </a:cubicBezTo>
                <a:cubicBezTo>
                  <a:pt x="2206645" y="2619037"/>
                  <a:pt x="2288168" y="2360906"/>
                  <a:pt x="2199318" y="2627453"/>
                </a:cubicBezTo>
                <a:cubicBezTo>
                  <a:pt x="2195460" y="2654461"/>
                  <a:pt x="2191891" y="2681511"/>
                  <a:pt x="2187743" y="2708476"/>
                </a:cubicBezTo>
                <a:cubicBezTo>
                  <a:pt x="2184174" y="2731672"/>
                  <a:pt x="2179650" y="2754715"/>
                  <a:pt x="2176169" y="2777924"/>
                </a:cubicBezTo>
                <a:cubicBezTo>
                  <a:pt x="2168075" y="2831884"/>
                  <a:pt x="2160736" y="2885954"/>
                  <a:pt x="2153019" y="2939969"/>
                </a:cubicBezTo>
                <a:cubicBezTo>
                  <a:pt x="2123680" y="3380063"/>
                  <a:pt x="2121543" y="3252664"/>
                  <a:pt x="2141444" y="3750197"/>
                </a:cubicBezTo>
                <a:cubicBezTo>
                  <a:pt x="2142994" y="3788941"/>
                  <a:pt x="2145873" y="3827833"/>
                  <a:pt x="2153019" y="3865944"/>
                </a:cubicBezTo>
                <a:cubicBezTo>
                  <a:pt x="2175373" y="3985163"/>
                  <a:pt x="2165595" y="3894239"/>
                  <a:pt x="2199318" y="3970116"/>
                </a:cubicBezTo>
                <a:cubicBezTo>
                  <a:pt x="2209228" y="3992414"/>
                  <a:pt x="2212370" y="4017350"/>
                  <a:pt x="2222467" y="4039564"/>
                </a:cubicBezTo>
                <a:cubicBezTo>
                  <a:pt x="2231776" y="4060045"/>
                  <a:pt x="2247882" y="4076957"/>
                  <a:pt x="2257191" y="4097438"/>
                </a:cubicBezTo>
                <a:cubicBezTo>
                  <a:pt x="2283520" y="4155361"/>
                  <a:pt x="2280203" y="4187363"/>
                  <a:pt x="2303490" y="4247909"/>
                </a:cubicBezTo>
                <a:cubicBezTo>
                  <a:pt x="2312781" y="4272066"/>
                  <a:pt x="2328260" y="4293466"/>
                  <a:pt x="2338214" y="4317357"/>
                </a:cubicBezTo>
                <a:cubicBezTo>
                  <a:pt x="2347599" y="4339881"/>
                  <a:pt x="2353024" y="4363873"/>
                  <a:pt x="2361363" y="4386805"/>
                </a:cubicBezTo>
                <a:cubicBezTo>
                  <a:pt x="2404431" y="4505241"/>
                  <a:pt x="2364002" y="4389104"/>
                  <a:pt x="2407662" y="4490977"/>
                </a:cubicBezTo>
                <a:cubicBezTo>
                  <a:pt x="2412468" y="4502191"/>
                  <a:pt x="2415379" y="4514126"/>
                  <a:pt x="2419237" y="4525701"/>
                </a:cubicBezTo>
                <a:cubicBezTo>
                  <a:pt x="2409049" y="4637769"/>
                  <a:pt x="2409880" y="4644481"/>
                  <a:pt x="2396088" y="4745620"/>
                </a:cubicBezTo>
                <a:cubicBezTo>
                  <a:pt x="2388716" y="4799683"/>
                  <a:pt x="2390193" y="4855902"/>
                  <a:pt x="2372938" y="4907666"/>
                </a:cubicBezTo>
                <a:cubicBezTo>
                  <a:pt x="2369080" y="4919241"/>
                  <a:pt x="2366819" y="4931477"/>
                  <a:pt x="2361363" y="4942390"/>
                </a:cubicBezTo>
                <a:cubicBezTo>
                  <a:pt x="2338308" y="4988499"/>
                  <a:pt x="2324573" y="4984709"/>
                  <a:pt x="2280341" y="5023412"/>
                </a:cubicBezTo>
                <a:cubicBezTo>
                  <a:pt x="2226985" y="5070098"/>
                  <a:pt x="2268603" y="5050474"/>
                  <a:pt x="2210893" y="5069711"/>
                </a:cubicBezTo>
                <a:cubicBezTo>
                  <a:pt x="2161228" y="5169040"/>
                  <a:pt x="2218461" y="5073717"/>
                  <a:pt x="2153019" y="5139159"/>
                </a:cubicBezTo>
                <a:cubicBezTo>
                  <a:pt x="2120925" y="5171253"/>
                  <a:pt x="2121370" y="5194982"/>
                  <a:pt x="2083571" y="5220182"/>
                </a:cubicBezTo>
                <a:cubicBezTo>
                  <a:pt x="2074996" y="5225899"/>
                  <a:pt x="2006913" y="5242995"/>
                  <a:pt x="2002548" y="5243331"/>
                </a:cubicBezTo>
                <a:cubicBezTo>
                  <a:pt x="1917830" y="5249848"/>
                  <a:pt x="1832786" y="5251048"/>
                  <a:pt x="1747905" y="5254906"/>
                </a:cubicBezTo>
                <a:cubicBezTo>
                  <a:pt x="1607813" y="5282925"/>
                  <a:pt x="1793752" y="5248151"/>
                  <a:pt x="1539561" y="5278055"/>
                </a:cubicBezTo>
                <a:cubicBezTo>
                  <a:pt x="1523762" y="5279914"/>
                  <a:pt x="1508985" y="5287211"/>
                  <a:pt x="1493262" y="5289630"/>
                </a:cubicBezTo>
                <a:cubicBezTo>
                  <a:pt x="1434025" y="5298744"/>
                  <a:pt x="1302752" y="5308399"/>
                  <a:pt x="1250194" y="5312779"/>
                </a:cubicBezTo>
                <a:cubicBezTo>
                  <a:pt x="1173029" y="5293488"/>
                  <a:pt x="1093335" y="5282403"/>
                  <a:pt x="1018700" y="5254906"/>
                </a:cubicBezTo>
                <a:cubicBezTo>
                  <a:pt x="945842" y="5228064"/>
                  <a:pt x="872472" y="5197321"/>
                  <a:pt x="810356" y="5150734"/>
                </a:cubicBezTo>
                <a:cubicBezTo>
                  <a:pt x="750148" y="5105578"/>
                  <a:pt x="749204" y="5099484"/>
                  <a:pt x="659885" y="5069711"/>
                </a:cubicBezTo>
                <a:cubicBezTo>
                  <a:pt x="626139" y="5058462"/>
                  <a:pt x="590373" y="5054560"/>
                  <a:pt x="555713" y="5046562"/>
                </a:cubicBezTo>
                <a:cubicBezTo>
                  <a:pt x="437256" y="5019226"/>
                  <a:pt x="572543" y="5038933"/>
                  <a:pt x="324219" y="5023412"/>
                </a:cubicBezTo>
                <a:cubicBezTo>
                  <a:pt x="270204" y="5031129"/>
                  <a:pt x="215678" y="5035861"/>
                  <a:pt x="162174" y="5046562"/>
                </a:cubicBezTo>
                <a:cubicBezTo>
                  <a:pt x="138246" y="5051348"/>
                  <a:pt x="116098" y="5062699"/>
                  <a:pt x="92725" y="5069711"/>
                </a:cubicBezTo>
                <a:cubicBezTo>
                  <a:pt x="77488" y="5074282"/>
                  <a:pt x="61860" y="5077428"/>
                  <a:pt x="46427" y="5081286"/>
                </a:cubicBezTo>
                <a:cubicBezTo>
                  <a:pt x="38710" y="5089002"/>
                  <a:pt x="33864" y="5107082"/>
                  <a:pt x="23277" y="5104435"/>
                </a:cubicBezTo>
                <a:cubicBezTo>
                  <a:pt x="-10764" y="5095925"/>
                  <a:pt x="-881" y="5038093"/>
                  <a:pt x="11703" y="5023412"/>
                </a:cubicBezTo>
                <a:cubicBezTo>
                  <a:pt x="26344" y="5006331"/>
                  <a:pt x="50285" y="5000263"/>
                  <a:pt x="69576" y="4988688"/>
                </a:cubicBezTo>
                <a:cubicBezTo>
                  <a:pt x="73434" y="4977113"/>
                  <a:pt x="74383" y="4964116"/>
                  <a:pt x="81151" y="4953964"/>
                </a:cubicBezTo>
                <a:cubicBezTo>
                  <a:pt x="132349" y="4877168"/>
                  <a:pt x="101155" y="4960255"/>
                  <a:pt x="139024" y="4884516"/>
                </a:cubicBezTo>
                <a:cubicBezTo>
                  <a:pt x="147327" y="4867910"/>
                  <a:pt x="158465" y="4818329"/>
                  <a:pt x="162174" y="4803493"/>
                </a:cubicBezTo>
                <a:cubicBezTo>
                  <a:pt x="166032" y="4757194"/>
                  <a:pt x="168885" y="4710801"/>
                  <a:pt x="173748" y="4664597"/>
                </a:cubicBezTo>
                <a:cubicBezTo>
                  <a:pt x="175472" y="4648220"/>
                  <a:pt x="181873" y="4575144"/>
                  <a:pt x="196898" y="4548850"/>
                </a:cubicBezTo>
                <a:cubicBezTo>
                  <a:pt x="206469" y="4532101"/>
                  <a:pt x="220409" y="4518250"/>
                  <a:pt x="231622" y="4502552"/>
                </a:cubicBezTo>
                <a:cubicBezTo>
                  <a:pt x="268128" y="4451444"/>
                  <a:pt x="239205" y="4483394"/>
                  <a:pt x="277920" y="4444678"/>
                </a:cubicBezTo>
                <a:cubicBezTo>
                  <a:pt x="281778" y="4433103"/>
                  <a:pt x="286285" y="4421725"/>
                  <a:pt x="289495" y="4409954"/>
                </a:cubicBezTo>
                <a:cubicBezTo>
                  <a:pt x="297866" y="4379259"/>
                  <a:pt x="302583" y="4347540"/>
                  <a:pt x="312644" y="4317357"/>
                </a:cubicBezTo>
                <a:cubicBezTo>
                  <a:pt x="316502" y="4305782"/>
                  <a:pt x="321572" y="4294543"/>
                  <a:pt x="324219" y="4282633"/>
                </a:cubicBezTo>
                <a:cubicBezTo>
                  <a:pt x="328598" y="4262927"/>
                  <a:pt x="333156" y="4203332"/>
                  <a:pt x="347369" y="4178460"/>
                </a:cubicBezTo>
                <a:cubicBezTo>
                  <a:pt x="356940" y="4161711"/>
                  <a:pt x="367675" y="4144978"/>
                  <a:pt x="382093" y="4132162"/>
                </a:cubicBezTo>
                <a:cubicBezTo>
                  <a:pt x="402888" y="4113678"/>
                  <a:pt x="451541" y="4085863"/>
                  <a:pt x="451541" y="4085863"/>
                </a:cubicBezTo>
                <a:cubicBezTo>
                  <a:pt x="515337" y="3990167"/>
                  <a:pt x="486265" y="4046628"/>
                  <a:pt x="486265" y="3819645"/>
                </a:cubicBezTo>
                <a:cubicBezTo>
                  <a:pt x="486265" y="3784559"/>
                  <a:pt x="473133" y="3649816"/>
                  <a:pt x="463115" y="3599726"/>
                </a:cubicBezTo>
                <a:cubicBezTo>
                  <a:pt x="460722" y="3587762"/>
                  <a:pt x="454751" y="3576773"/>
                  <a:pt x="451541" y="3565002"/>
                </a:cubicBezTo>
                <a:cubicBezTo>
                  <a:pt x="443170" y="3534307"/>
                  <a:pt x="446039" y="3498877"/>
                  <a:pt x="428391" y="3472405"/>
                </a:cubicBezTo>
                <a:cubicBezTo>
                  <a:pt x="420675" y="3460830"/>
                  <a:pt x="411463" y="3450123"/>
                  <a:pt x="405242" y="3437681"/>
                </a:cubicBezTo>
                <a:cubicBezTo>
                  <a:pt x="399786" y="3426768"/>
                  <a:pt x="399123" y="3413870"/>
                  <a:pt x="393667" y="3402957"/>
                </a:cubicBezTo>
                <a:cubicBezTo>
                  <a:pt x="379066" y="3373755"/>
                  <a:pt x="368900" y="3366615"/>
                  <a:pt x="347369" y="3345083"/>
                </a:cubicBezTo>
                <a:cubicBezTo>
                  <a:pt x="343511" y="3333508"/>
                  <a:pt x="338538" y="3322247"/>
                  <a:pt x="335794" y="3310359"/>
                </a:cubicBezTo>
                <a:cubicBezTo>
                  <a:pt x="326946" y="3272020"/>
                  <a:pt x="312644" y="3194612"/>
                  <a:pt x="312644" y="3194612"/>
                </a:cubicBezTo>
                <a:cubicBezTo>
                  <a:pt x="308786" y="3152172"/>
                  <a:pt x="307097" y="3109478"/>
                  <a:pt x="301070" y="3067291"/>
                </a:cubicBezTo>
                <a:cubicBezTo>
                  <a:pt x="299345" y="3055213"/>
                  <a:pt x="291350" y="3044626"/>
                  <a:pt x="289495" y="3032567"/>
                </a:cubicBezTo>
                <a:cubicBezTo>
                  <a:pt x="265865" y="2878974"/>
                  <a:pt x="299861" y="2960703"/>
                  <a:pt x="254771" y="2870521"/>
                </a:cubicBezTo>
                <a:cubicBezTo>
                  <a:pt x="250913" y="2785640"/>
                  <a:pt x="249713" y="2700596"/>
                  <a:pt x="243196" y="2615878"/>
                </a:cubicBezTo>
                <a:cubicBezTo>
                  <a:pt x="241976" y="2600017"/>
                  <a:pt x="235992" y="2584875"/>
                  <a:pt x="231622" y="2569579"/>
                </a:cubicBezTo>
                <a:cubicBezTo>
                  <a:pt x="228270" y="2557848"/>
                  <a:pt x="169890" y="2532926"/>
                  <a:pt x="220047" y="2523281"/>
                </a:cubicBezTo>
                <a:close/>
              </a:path>
            </a:pathLst>
          </a:cu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090441" y="2534856"/>
            <a:ext cx="1377387" cy="369332"/>
          </a:xfrm>
          <a:prstGeom prst="rect">
            <a:avLst/>
          </a:prstGeom>
          <a:noFill/>
        </p:spPr>
        <p:txBody>
          <a:bodyPr wrap="square" rtlCol="0">
            <a:spAutoFit/>
          </a:bodyPr>
          <a:lstStyle/>
          <a:p>
            <a:pPr algn="ctr"/>
            <a:r>
              <a:rPr lang="en-US" dirty="0" smtClean="0"/>
              <a:t>SOLID</a:t>
            </a:r>
            <a:endParaRPr lang="en-US" dirty="0"/>
          </a:p>
        </p:txBody>
      </p:sp>
      <p:sp>
        <p:nvSpPr>
          <p:cNvPr id="11" name="TextBox 10"/>
          <p:cNvSpPr txBox="1"/>
          <p:nvPr/>
        </p:nvSpPr>
        <p:spPr>
          <a:xfrm>
            <a:off x="4737274" y="2993113"/>
            <a:ext cx="1377387" cy="369332"/>
          </a:xfrm>
          <a:prstGeom prst="rect">
            <a:avLst/>
          </a:prstGeom>
          <a:noFill/>
        </p:spPr>
        <p:txBody>
          <a:bodyPr wrap="square" rtlCol="0">
            <a:spAutoFit/>
          </a:bodyPr>
          <a:lstStyle/>
          <a:p>
            <a:pPr algn="ctr"/>
            <a:r>
              <a:rPr lang="en-US" dirty="0" smtClean="0"/>
              <a:t>LIQUID</a:t>
            </a:r>
            <a:endParaRPr lang="en-US" dirty="0"/>
          </a:p>
        </p:txBody>
      </p:sp>
      <p:sp>
        <p:nvSpPr>
          <p:cNvPr id="13" name="TextBox 12"/>
          <p:cNvSpPr txBox="1"/>
          <p:nvPr/>
        </p:nvSpPr>
        <p:spPr>
          <a:xfrm>
            <a:off x="6389098" y="1621478"/>
            <a:ext cx="1377387" cy="369332"/>
          </a:xfrm>
          <a:prstGeom prst="rect">
            <a:avLst/>
          </a:prstGeom>
          <a:noFill/>
        </p:spPr>
        <p:txBody>
          <a:bodyPr wrap="square" rtlCol="0">
            <a:spAutoFit/>
          </a:bodyPr>
          <a:lstStyle/>
          <a:p>
            <a:pPr algn="ctr"/>
            <a:r>
              <a:rPr lang="en-US" dirty="0" smtClean="0"/>
              <a:t>GAS</a:t>
            </a:r>
            <a:endParaRPr lang="en-US" dirty="0"/>
          </a:p>
        </p:txBody>
      </p:sp>
      <p:pic>
        <p:nvPicPr>
          <p:cNvPr id="14" name="Picture 13"/>
          <p:cNvPicPr>
            <a:picLocks noChangeAspect="1"/>
          </p:cNvPicPr>
          <p:nvPr/>
        </p:nvPicPr>
        <p:blipFill>
          <a:blip r:embed="rId2"/>
          <a:stretch>
            <a:fillRect/>
          </a:stretch>
        </p:blipFill>
        <p:spPr>
          <a:xfrm>
            <a:off x="7591196" y="2300171"/>
            <a:ext cx="485843" cy="2333951"/>
          </a:xfrm>
          <a:prstGeom prst="rect">
            <a:avLst/>
          </a:prstGeom>
        </p:spPr>
      </p:pic>
    </p:spTree>
    <p:extLst>
      <p:ext uri="{BB962C8B-B14F-4D97-AF65-F5344CB8AC3E}">
        <p14:creationId xmlns:p14="http://schemas.microsoft.com/office/powerpoint/2010/main" val="3432142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471</Words>
  <Application>Microsoft Office PowerPoint</Application>
  <PresentationFormat>Widescreen</PresentationFormat>
  <Paragraphs>29</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Open Sans</vt:lpstr>
      <vt:lpstr>Times New Roman</vt:lpstr>
      <vt:lpstr>Office Theme</vt:lpstr>
      <vt:lpstr>THE UNITED STATES OF MATTER</vt:lpstr>
      <vt:lpstr>PowerPoint Presentation</vt:lpstr>
      <vt:lpstr>PowerPoint Presentation</vt:lpstr>
      <vt:lpstr>PowerPoint Presentation</vt:lpstr>
      <vt:lpstr>PowerPoint Presentation</vt:lpstr>
      <vt:lpstr>PowerPoint Presentation</vt:lpstr>
      <vt:lpstr>PowerPoint Presentation</vt:lpstr>
    </vt:vector>
  </TitlesOfParts>
  <Company>Atlanta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UNITED STATES OF MATTER</dc:title>
  <dc:creator>Alfred, Stephen R.</dc:creator>
  <cp:lastModifiedBy>Alfred, Stephen R.</cp:lastModifiedBy>
  <cp:revision>20</cp:revision>
  <dcterms:created xsi:type="dcterms:W3CDTF">2016-08-17T14:10:26Z</dcterms:created>
  <dcterms:modified xsi:type="dcterms:W3CDTF">2016-08-26T13:02:50Z</dcterms:modified>
</cp:coreProperties>
</file>