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3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7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7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5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0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8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5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2E5F-8932-4ABC-948B-89BF4DB26F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7FBA1-6F9B-4964-8B8C-0DB1120B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06" y="391183"/>
            <a:ext cx="11464886" cy="814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99" y="292170"/>
            <a:ext cx="11264674" cy="850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11" y="108430"/>
            <a:ext cx="10934021" cy="88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5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846" y="286726"/>
            <a:ext cx="9813699" cy="863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0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Alfred, Stephen R.</dc:creator>
  <cp:lastModifiedBy>Alfred, Stephen R.</cp:lastModifiedBy>
  <cp:revision>5</cp:revision>
  <dcterms:created xsi:type="dcterms:W3CDTF">2016-08-17T15:59:44Z</dcterms:created>
  <dcterms:modified xsi:type="dcterms:W3CDTF">2016-09-20T17:58:16Z</dcterms:modified>
</cp:coreProperties>
</file>